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ioplek.org/animaties/moleculaire_genetica/translatienieuw.html" TargetMode="External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ioplek.org/animaties/moleculaire_genetica/translatienieuw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6B03FA-6121-43A7-AC2B-5C2711F9073A}" type="doc">
      <dgm:prSet loTypeId="urn:microsoft.com/office/officeart/2005/8/layout/vList2" loCatId="list" qsTypeId="urn:microsoft.com/office/officeart/2005/8/quickstyle/simple5" qsCatId="simple" csTypeId="urn:microsoft.com/office/officeart/2005/8/colors/colorful1#1" csCatId="colorful"/>
      <dgm:spPr/>
      <dgm:t>
        <a:bodyPr/>
        <a:lstStyle/>
        <a:p>
          <a:endParaRPr lang="nl-NL"/>
        </a:p>
      </dgm:t>
    </dgm:pt>
    <dgm:pt modelId="{FBE0D944-24A4-466C-B261-92686F624570}">
      <dgm:prSet/>
      <dgm:spPr/>
      <dgm:t>
        <a:bodyPr/>
        <a:lstStyle/>
        <a:p>
          <a:pPr rtl="0"/>
          <a:r>
            <a:rPr lang="nl-NL" dirty="0" smtClean="0"/>
            <a:t>Thema 8 Moleculaire genetica</a:t>
          </a:r>
          <a:endParaRPr lang="nl-NL" dirty="0"/>
        </a:p>
      </dgm:t>
    </dgm:pt>
    <dgm:pt modelId="{7683D04C-9A2B-4EC9-AE32-59652F2636C8}" type="parTrans" cxnId="{16A65F0D-2739-4F7F-8DA4-DDE8CEF5BCC6}">
      <dgm:prSet/>
      <dgm:spPr/>
      <dgm:t>
        <a:bodyPr/>
        <a:lstStyle/>
        <a:p>
          <a:endParaRPr lang="nl-NL"/>
        </a:p>
      </dgm:t>
    </dgm:pt>
    <dgm:pt modelId="{A4C6F4C0-5557-4A05-8B55-B9D7F4422B0B}" type="sibTrans" cxnId="{16A65F0D-2739-4F7F-8DA4-DDE8CEF5BCC6}">
      <dgm:prSet/>
      <dgm:spPr/>
      <dgm:t>
        <a:bodyPr/>
        <a:lstStyle/>
        <a:p>
          <a:endParaRPr lang="nl-NL"/>
        </a:p>
      </dgm:t>
    </dgm:pt>
    <dgm:pt modelId="{6147F67E-9D5A-4ECE-82EB-D7FB29094B2F}" type="pres">
      <dgm:prSet presAssocID="{EE6B03FA-6121-43A7-AC2B-5C2711F907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961438A-C748-4525-8064-79E20CFB657B}" type="pres">
      <dgm:prSet presAssocID="{FBE0D944-24A4-466C-B261-92686F62457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0372B54-29A1-4AA7-803E-CCE14A391435}" type="presOf" srcId="{EE6B03FA-6121-43A7-AC2B-5C2711F9073A}" destId="{6147F67E-9D5A-4ECE-82EB-D7FB29094B2F}" srcOrd="0" destOrd="0" presId="urn:microsoft.com/office/officeart/2005/8/layout/vList2"/>
    <dgm:cxn modelId="{16A65F0D-2739-4F7F-8DA4-DDE8CEF5BCC6}" srcId="{EE6B03FA-6121-43A7-AC2B-5C2711F9073A}" destId="{FBE0D944-24A4-466C-B261-92686F624570}" srcOrd="0" destOrd="0" parTransId="{7683D04C-9A2B-4EC9-AE32-59652F2636C8}" sibTransId="{A4C6F4C0-5557-4A05-8B55-B9D7F4422B0B}"/>
    <dgm:cxn modelId="{446F82FC-3113-46D8-B50A-46C9D8E14144}" type="presOf" srcId="{FBE0D944-24A4-466C-B261-92686F624570}" destId="{5961438A-C748-4525-8064-79E20CFB657B}" srcOrd="0" destOrd="0" presId="urn:microsoft.com/office/officeart/2005/8/layout/vList2"/>
    <dgm:cxn modelId="{CD4626F7-343D-4672-A532-6F1950E422C9}" type="presParOf" srcId="{6147F67E-9D5A-4ECE-82EB-D7FB29094B2F}" destId="{5961438A-C748-4525-8064-79E20CFB657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30F09AB-1DF8-4795-99D2-B3D6E515F982}" type="doc">
      <dgm:prSet loTypeId="urn:microsoft.com/office/officeart/2005/8/layout/vList2" loCatId="list" qsTypeId="urn:microsoft.com/office/officeart/2005/8/quickstyle/simple3" qsCatId="simple" csTypeId="urn:microsoft.com/office/officeart/2005/8/colors/colorful1#10" csCatId="colorful"/>
      <dgm:spPr/>
      <dgm:t>
        <a:bodyPr/>
        <a:lstStyle/>
        <a:p>
          <a:endParaRPr lang="nl-NL"/>
        </a:p>
      </dgm:t>
    </dgm:pt>
    <dgm:pt modelId="{963991D2-EF48-49EB-917B-A663873AC39B}">
      <dgm:prSet/>
      <dgm:spPr/>
      <dgm:t>
        <a:bodyPr/>
        <a:lstStyle/>
        <a:p>
          <a:pPr algn="ctr" rtl="0"/>
          <a:r>
            <a:rPr lang="nl-NL" dirty="0" smtClean="0"/>
            <a:t>Einde </a:t>
          </a:r>
          <a:r>
            <a:rPr lang="nl-NL" dirty="0" err="1" smtClean="0"/>
            <a:t>mRNA</a:t>
          </a:r>
          <a:r>
            <a:rPr lang="nl-NL" dirty="0" smtClean="0"/>
            <a:t> </a:t>
          </a:r>
          <a:r>
            <a:rPr lang="nl-NL" dirty="0" err="1" smtClean="0"/>
            <a:t>stopcodon</a:t>
          </a:r>
          <a:endParaRPr lang="nl-NL" dirty="0"/>
        </a:p>
      </dgm:t>
    </dgm:pt>
    <dgm:pt modelId="{25A96361-F385-4414-8D9A-4E1B7ECAF6CE}" type="parTrans" cxnId="{5E303101-3C9B-45D4-8DD9-F580777F4A08}">
      <dgm:prSet/>
      <dgm:spPr/>
      <dgm:t>
        <a:bodyPr/>
        <a:lstStyle/>
        <a:p>
          <a:pPr algn="ctr"/>
          <a:endParaRPr lang="nl-NL"/>
        </a:p>
      </dgm:t>
    </dgm:pt>
    <dgm:pt modelId="{31FF113D-00FC-4A3C-BDB0-87F889A7DBC0}" type="sibTrans" cxnId="{5E303101-3C9B-45D4-8DD9-F580777F4A08}">
      <dgm:prSet/>
      <dgm:spPr/>
      <dgm:t>
        <a:bodyPr/>
        <a:lstStyle/>
        <a:p>
          <a:pPr algn="ctr"/>
          <a:endParaRPr lang="nl-NL"/>
        </a:p>
      </dgm:t>
    </dgm:pt>
    <dgm:pt modelId="{14D5E46D-97DC-4A7A-8548-CEB5BB24EEDB}">
      <dgm:prSet/>
      <dgm:spPr/>
      <dgm:t>
        <a:bodyPr/>
        <a:lstStyle/>
        <a:p>
          <a:pPr algn="ctr" rtl="0"/>
          <a:r>
            <a:rPr lang="nl-NL" dirty="0" smtClean="0"/>
            <a:t>Ribosoom schuift langs </a:t>
          </a:r>
          <a:r>
            <a:rPr lang="nl-NL" dirty="0" err="1" smtClean="0"/>
            <a:t>mRNA</a:t>
          </a:r>
          <a:r>
            <a:rPr lang="nl-NL" dirty="0" smtClean="0"/>
            <a:t> tot het </a:t>
          </a:r>
          <a:r>
            <a:rPr lang="nl-NL" dirty="0" err="1" smtClean="0"/>
            <a:t>stopcodon</a:t>
          </a:r>
          <a:endParaRPr lang="nl-NL" dirty="0"/>
        </a:p>
      </dgm:t>
    </dgm:pt>
    <dgm:pt modelId="{AE30CC02-AEC3-4EE6-84BF-DB8EB36CA859}" type="parTrans" cxnId="{240010A1-9044-4BD9-9A40-E954E3A8ED77}">
      <dgm:prSet/>
      <dgm:spPr/>
      <dgm:t>
        <a:bodyPr/>
        <a:lstStyle/>
        <a:p>
          <a:pPr algn="ctr"/>
          <a:endParaRPr lang="nl-NL"/>
        </a:p>
      </dgm:t>
    </dgm:pt>
    <dgm:pt modelId="{EA7EF516-8796-4A48-A84F-AAAFFD5DC8DF}" type="sibTrans" cxnId="{240010A1-9044-4BD9-9A40-E954E3A8ED77}">
      <dgm:prSet/>
      <dgm:spPr/>
      <dgm:t>
        <a:bodyPr/>
        <a:lstStyle/>
        <a:p>
          <a:pPr algn="ctr"/>
          <a:endParaRPr lang="nl-NL"/>
        </a:p>
      </dgm:t>
    </dgm:pt>
    <dgm:pt modelId="{58AE4206-F19E-4619-BC9B-8F5DF169403A}">
      <dgm:prSet/>
      <dgm:spPr/>
      <dgm:t>
        <a:bodyPr/>
        <a:lstStyle/>
        <a:p>
          <a:pPr algn="ctr" rtl="0"/>
          <a:r>
            <a:rPr lang="nl-NL" dirty="0" smtClean="0"/>
            <a:t>Geen aminozuur aan </a:t>
          </a:r>
          <a:r>
            <a:rPr lang="nl-NL" dirty="0" err="1" smtClean="0"/>
            <a:t>tRNA</a:t>
          </a:r>
          <a:r>
            <a:rPr lang="nl-NL" dirty="0" smtClean="0"/>
            <a:t>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eiwitsynthese afgebroken</a:t>
          </a:r>
          <a:endParaRPr lang="nl-NL" dirty="0"/>
        </a:p>
      </dgm:t>
    </dgm:pt>
    <dgm:pt modelId="{182A7262-8B83-4340-922E-8C8DC650E4A8}" type="parTrans" cxnId="{2003DA6B-0C8D-4AA4-9867-99A21BE19EF3}">
      <dgm:prSet/>
      <dgm:spPr/>
      <dgm:t>
        <a:bodyPr/>
        <a:lstStyle/>
        <a:p>
          <a:pPr algn="ctr"/>
          <a:endParaRPr lang="nl-NL"/>
        </a:p>
      </dgm:t>
    </dgm:pt>
    <dgm:pt modelId="{7C0B4B36-ACC5-4A0C-86AE-D9B34AAE6769}" type="sibTrans" cxnId="{2003DA6B-0C8D-4AA4-9867-99A21BE19EF3}">
      <dgm:prSet/>
      <dgm:spPr/>
      <dgm:t>
        <a:bodyPr/>
        <a:lstStyle/>
        <a:p>
          <a:pPr algn="ctr"/>
          <a:endParaRPr lang="nl-NL"/>
        </a:p>
      </dgm:t>
    </dgm:pt>
    <dgm:pt modelId="{DA6F5C24-3FA6-4645-9F8A-6234004C29FC}">
      <dgm:prSet/>
      <dgm:spPr/>
      <dgm:t>
        <a:bodyPr/>
        <a:lstStyle/>
        <a:p>
          <a:pPr algn="ctr" rtl="0"/>
          <a:r>
            <a:rPr lang="nl-NL" dirty="0" smtClean="0"/>
            <a:t>Ribosoomdelen laten los, eiwit + </a:t>
          </a:r>
          <a:r>
            <a:rPr lang="nl-NL" dirty="0" err="1" smtClean="0"/>
            <a:t>mRNA</a:t>
          </a:r>
          <a:r>
            <a:rPr lang="nl-NL" dirty="0" smtClean="0"/>
            <a:t> ook</a:t>
          </a:r>
          <a:endParaRPr lang="nl-NL" dirty="0"/>
        </a:p>
      </dgm:t>
    </dgm:pt>
    <dgm:pt modelId="{7A0E15CD-440B-4950-9E0A-01B187217511}" type="parTrans" cxnId="{6984E04B-6195-4195-94D7-3CFA2A2459F3}">
      <dgm:prSet/>
      <dgm:spPr/>
      <dgm:t>
        <a:bodyPr/>
        <a:lstStyle/>
        <a:p>
          <a:pPr algn="ctr"/>
          <a:endParaRPr lang="nl-NL"/>
        </a:p>
      </dgm:t>
    </dgm:pt>
    <dgm:pt modelId="{1EBC61E4-F751-4FE2-8C7D-098CE89669E6}" type="sibTrans" cxnId="{6984E04B-6195-4195-94D7-3CFA2A2459F3}">
      <dgm:prSet/>
      <dgm:spPr/>
      <dgm:t>
        <a:bodyPr/>
        <a:lstStyle/>
        <a:p>
          <a:pPr algn="ctr"/>
          <a:endParaRPr lang="nl-NL"/>
        </a:p>
      </dgm:t>
    </dgm:pt>
    <dgm:pt modelId="{41E0EAC9-1AD7-4F1B-94AC-F99D792381A7}">
      <dgm:prSet/>
      <dgm:spPr/>
      <dgm:t>
        <a:bodyPr/>
        <a:lstStyle/>
        <a:p>
          <a:pPr algn="ctr" rtl="0"/>
          <a:r>
            <a:rPr lang="nl-NL" dirty="0" smtClean="0">
              <a:hlinkClick xmlns:r="http://schemas.openxmlformats.org/officeDocument/2006/relationships" r:id="rId1"/>
            </a:rPr>
            <a:t>Animatie eiwitsynthese</a:t>
          </a:r>
          <a:endParaRPr lang="nl-NL" dirty="0"/>
        </a:p>
      </dgm:t>
    </dgm:pt>
    <dgm:pt modelId="{7537DCA6-D05D-46E4-B4BF-472730124797}" type="parTrans" cxnId="{98B39096-8A32-462C-8902-506E6C6178ED}">
      <dgm:prSet/>
      <dgm:spPr/>
      <dgm:t>
        <a:bodyPr/>
        <a:lstStyle/>
        <a:p>
          <a:pPr algn="ctr"/>
          <a:endParaRPr lang="nl-NL"/>
        </a:p>
      </dgm:t>
    </dgm:pt>
    <dgm:pt modelId="{3831A1CE-DDA9-4741-8F51-FEE78A853E16}" type="sibTrans" cxnId="{98B39096-8A32-462C-8902-506E6C6178ED}">
      <dgm:prSet/>
      <dgm:spPr/>
      <dgm:t>
        <a:bodyPr/>
        <a:lstStyle/>
        <a:p>
          <a:pPr algn="ctr"/>
          <a:endParaRPr lang="nl-NL"/>
        </a:p>
      </dgm:t>
    </dgm:pt>
    <dgm:pt modelId="{D589CF04-A5F8-4FE1-8240-AE56D73293BB}" type="pres">
      <dgm:prSet presAssocID="{930F09AB-1DF8-4795-99D2-B3D6E515F9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EB06060-3161-4803-A194-69DC833FD276}" type="pres">
      <dgm:prSet presAssocID="{963991D2-EF48-49EB-917B-A663873AC39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7F5D369-FFEE-42A6-B246-61F18E06DCDB}" type="pres">
      <dgm:prSet presAssocID="{31FF113D-00FC-4A3C-BDB0-87F889A7DBC0}" presName="spacer" presStyleCnt="0"/>
      <dgm:spPr/>
    </dgm:pt>
    <dgm:pt modelId="{F51076CB-8BB4-4081-86D3-24DFD54C6720}" type="pres">
      <dgm:prSet presAssocID="{14D5E46D-97DC-4A7A-8548-CEB5BB24EED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F370D3A-9C75-4115-A1FB-7EFCC9D745C0}" type="pres">
      <dgm:prSet presAssocID="{EA7EF516-8796-4A48-A84F-AAAFFD5DC8DF}" presName="spacer" presStyleCnt="0"/>
      <dgm:spPr/>
    </dgm:pt>
    <dgm:pt modelId="{918A4704-B576-49D8-B80B-532432E7FB05}" type="pres">
      <dgm:prSet presAssocID="{58AE4206-F19E-4619-BC9B-8F5DF169403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3A5AF70-906A-40D8-B8BC-A4435894476D}" type="pres">
      <dgm:prSet presAssocID="{7C0B4B36-ACC5-4A0C-86AE-D9B34AAE6769}" presName="spacer" presStyleCnt="0"/>
      <dgm:spPr/>
    </dgm:pt>
    <dgm:pt modelId="{532C67F7-CE4C-4EA9-A70E-365A78F31064}" type="pres">
      <dgm:prSet presAssocID="{DA6F5C24-3FA6-4645-9F8A-6234004C29F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44C2727-79E9-40E2-95E8-7B449E1194BD}" type="pres">
      <dgm:prSet presAssocID="{1EBC61E4-F751-4FE2-8C7D-098CE89669E6}" presName="spacer" presStyleCnt="0"/>
      <dgm:spPr/>
    </dgm:pt>
    <dgm:pt modelId="{5D612318-AF2B-487A-98DB-2C76D886638B}" type="pres">
      <dgm:prSet presAssocID="{41E0EAC9-1AD7-4F1B-94AC-F99D792381A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2DD2699-AC0B-43B3-B3B5-7DEA1D8C7E1F}" type="presOf" srcId="{930F09AB-1DF8-4795-99D2-B3D6E515F982}" destId="{D589CF04-A5F8-4FE1-8240-AE56D73293BB}" srcOrd="0" destOrd="0" presId="urn:microsoft.com/office/officeart/2005/8/layout/vList2"/>
    <dgm:cxn modelId="{6984E04B-6195-4195-94D7-3CFA2A2459F3}" srcId="{930F09AB-1DF8-4795-99D2-B3D6E515F982}" destId="{DA6F5C24-3FA6-4645-9F8A-6234004C29FC}" srcOrd="3" destOrd="0" parTransId="{7A0E15CD-440B-4950-9E0A-01B187217511}" sibTransId="{1EBC61E4-F751-4FE2-8C7D-098CE89669E6}"/>
    <dgm:cxn modelId="{98B39096-8A32-462C-8902-506E6C6178ED}" srcId="{930F09AB-1DF8-4795-99D2-B3D6E515F982}" destId="{41E0EAC9-1AD7-4F1B-94AC-F99D792381A7}" srcOrd="4" destOrd="0" parTransId="{7537DCA6-D05D-46E4-B4BF-472730124797}" sibTransId="{3831A1CE-DDA9-4741-8F51-FEE78A853E16}"/>
    <dgm:cxn modelId="{DE70E829-9ECE-4330-8F0A-B0CB82DEB34B}" type="presOf" srcId="{41E0EAC9-1AD7-4F1B-94AC-F99D792381A7}" destId="{5D612318-AF2B-487A-98DB-2C76D886638B}" srcOrd="0" destOrd="0" presId="urn:microsoft.com/office/officeart/2005/8/layout/vList2"/>
    <dgm:cxn modelId="{240010A1-9044-4BD9-9A40-E954E3A8ED77}" srcId="{930F09AB-1DF8-4795-99D2-B3D6E515F982}" destId="{14D5E46D-97DC-4A7A-8548-CEB5BB24EEDB}" srcOrd="1" destOrd="0" parTransId="{AE30CC02-AEC3-4EE6-84BF-DB8EB36CA859}" sibTransId="{EA7EF516-8796-4A48-A84F-AAAFFD5DC8DF}"/>
    <dgm:cxn modelId="{182E6C79-8400-40C5-8CBF-033C60418A6E}" type="presOf" srcId="{58AE4206-F19E-4619-BC9B-8F5DF169403A}" destId="{918A4704-B576-49D8-B80B-532432E7FB05}" srcOrd="0" destOrd="0" presId="urn:microsoft.com/office/officeart/2005/8/layout/vList2"/>
    <dgm:cxn modelId="{2003DA6B-0C8D-4AA4-9867-99A21BE19EF3}" srcId="{930F09AB-1DF8-4795-99D2-B3D6E515F982}" destId="{58AE4206-F19E-4619-BC9B-8F5DF169403A}" srcOrd="2" destOrd="0" parTransId="{182A7262-8B83-4340-922E-8C8DC650E4A8}" sibTransId="{7C0B4B36-ACC5-4A0C-86AE-D9B34AAE6769}"/>
    <dgm:cxn modelId="{C16F9A94-B58B-4616-9EF3-14541DB8DBA8}" type="presOf" srcId="{963991D2-EF48-49EB-917B-A663873AC39B}" destId="{BEB06060-3161-4803-A194-69DC833FD276}" srcOrd="0" destOrd="0" presId="urn:microsoft.com/office/officeart/2005/8/layout/vList2"/>
    <dgm:cxn modelId="{FA381B61-658A-4907-B856-E89E3F3D782D}" type="presOf" srcId="{DA6F5C24-3FA6-4645-9F8A-6234004C29FC}" destId="{532C67F7-CE4C-4EA9-A70E-365A78F31064}" srcOrd="0" destOrd="0" presId="urn:microsoft.com/office/officeart/2005/8/layout/vList2"/>
    <dgm:cxn modelId="{5E303101-3C9B-45D4-8DD9-F580777F4A08}" srcId="{930F09AB-1DF8-4795-99D2-B3D6E515F982}" destId="{963991D2-EF48-49EB-917B-A663873AC39B}" srcOrd="0" destOrd="0" parTransId="{25A96361-F385-4414-8D9A-4E1B7ECAF6CE}" sibTransId="{31FF113D-00FC-4A3C-BDB0-87F889A7DBC0}"/>
    <dgm:cxn modelId="{03CF7CD4-DA39-4E5C-B985-E7DDCFB050CC}" type="presOf" srcId="{14D5E46D-97DC-4A7A-8548-CEB5BB24EEDB}" destId="{F51076CB-8BB4-4081-86D3-24DFD54C6720}" srcOrd="0" destOrd="0" presId="urn:microsoft.com/office/officeart/2005/8/layout/vList2"/>
    <dgm:cxn modelId="{E1858A41-1380-4367-94A2-B44285B28180}" type="presParOf" srcId="{D589CF04-A5F8-4FE1-8240-AE56D73293BB}" destId="{BEB06060-3161-4803-A194-69DC833FD276}" srcOrd="0" destOrd="0" presId="urn:microsoft.com/office/officeart/2005/8/layout/vList2"/>
    <dgm:cxn modelId="{B41FDB18-21C3-4AB6-BE1B-E61F3062D722}" type="presParOf" srcId="{D589CF04-A5F8-4FE1-8240-AE56D73293BB}" destId="{A7F5D369-FFEE-42A6-B246-61F18E06DCDB}" srcOrd="1" destOrd="0" presId="urn:microsoft.com/office/officeart/2005/8/layout/vList2"/>
    <dgm:cxn modelId="{0EEE856F-7707-4A97-A1F1-EC6745CF519A}" type="presParOf" srcId="{D589CF04-A5F8-4FE1-8240-AE56D73293BB}" destId="{F51076CB-8BB4-4081-86D3-24DFD54C6720}" srcOrd="2" destOrd="0" presId="urn:microsoft.com/office/officeart/2005/8/layout/vList2"/>
    <dgm:cxn modelId="{16A3AFEC-E55D-40F8-ABDB-314D349A472B}" type="presParOf" srcId="{D589CF04-A5F8-4FE1-8240-AE56D73293BB}" destId="{BF370D3A-9C75-4115-A1FB-7EFCC9D745C0}" srcOrd="3" destOrd="0" presId="urn:microsoft.com/office/officeart/2005/8/layout/vList2"/>
    <dgm:cxn modelId="{FC49760F-F1FA-481C-ADDD-ADAD28A7AE90}" type="presParOf" srcId="{D589CF04-A5F8-4FE1-8240-AE56D73293BB}" destId="{918A4704-B576-49D8-B80B-532432E7FB05}" srcOrd="4" destOrd="0" presId="urn:microsoft.com/office/officeart/2005/8/layout/vList2"/>
    <dgm:cxn modelId="{B71B8EB4-BEE6-4CE7-A5C9-10353773F9D9}" type="presParOf" srcId="{D589CF04-A5F8-4FE1-8240-AE56D73293BB}" destId="{33A5AF70-906A-40D8-B8BC-A4435894476D}" srcOrd="5" destOrd="0" presId="urn:microsoft.com/office/officeart/2005/8/layout/vList2"/>
    <dgm:cxn modelId="{76C47821-2940-475A-8FEE-8CCF2C3EBF20}" type="presParOf" srcId="{D589CF04-A5F8-4FE1-8240-AE56D73293BB}" destId="{532C67F7-CE4C-4EA9-A70E-365A78F31064}" srcOrd="6" destOrd="0" presId="urn:microsoft.com/office/officeart/2005/8/layout/vList2"/>
    <dgm:cxn modelId="{0BDFD1C6-858C-4113-A5E3-441CD8A6145D}" type="presParOf" srcId="{D589CF04-A5F8-4FE1-8240-AE56D73293BB}" destId="{144C2727-79E9-40E2-95E8-7B449E1194BD}" srcOrd="7" destOrd="0" presId="urn:microsoft.com/office/officeart/2005/8/layout/vList2"/>
    <dgm:cxn modelId="{033BC75F-6FA4-431E-AB35-AC4715E30F76}" type="presParOf" srcId="{D589CF04-A5F8-4FE1-8240-AE56D73293BB}" destId="{5D612318-AF2B-487A-98DB-2C76D886638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74197E-E881-4C11-A03C-01D68CAEE6A5}" type="doc">
      <dgm:prSet loTypeId="urn:microsoft.com/office/officeart/2005/8/layout/vList2" loCatId="list" qsTypeId="urn:microsoft.com/office/officeart/2005/8/quickstyle/simple3" qsCatId="simple" csTypeId="urn:microsoft.com/office/officeart/2005/8/colors/colorful1#2" csCatId="colorful"/>
      <dgm:spPr/>
      <dgm:t>
        <a:bodyPr/>
        <a:lstStyle/>
        <a:p>
          <a:endParaRPr lang="nl-NL"/>
        </a:p>
      </dgm:t>
    </dgm:pt>
    <dgm:pt modelId="{40E5EB93-D50A-4303-BA8B-00A3945059EE}">
      <dgm:prSet/>
      <dgm:spPr/>
      <dgm:t>
        <a:bodyPr/>
        <a:lstStyle/>
        <a:p>
          <a:pPr rtl="0"/>
          <a:r>
            <a:rPr lang="nl-NL" dirty="0" smtClean="0"/>
            <a:t>§ 8.4. Translatie</a:t>
          </a:r>
          <a:endParaRPr lang="nl-NL" dirty="0"/>
        </a:p>
      </dgm:t>
    </dgm:pt>
    <dgm:pt modelId="{1283E2D5-9D0D-4D13-803D-8A9A373EA9EE}" type="parTrans" cxnId="{6FDBF688-0141-47A9-96FB-710C9298A1A1}">
      <dgm:prSet/>
      <dgm:spPr/>
      <dgm:t>
        <a:bodyPr/>
        <a:lstStyle/>
        <a:p>
          <a:endParaRPr lang="nl-NL"/>
        </a:p>
      </dgm:t>
    </dgm:pt>
    <dgm:pt modelId="{7C234318-5279-4549-A6CB-08A92A23385A}" type="sibTrans" cxnId="{6FDBF688-0141-47A9-96FB-710C9298A1A1}">
      <dgm:prSet/>
      <dgm:spPr/>
      <dgm:t>
        <a:bodyPr/>
        <a:lstStyle/>
        <a:p>
          <a:endParaRPr lang="nl-NL"/>
        </a:p>
      </dgm:t>
    </dgm:pt>
    <dgm:pt modelId="{8AE2A9F7-105B-4ABC-BD96-272DDED41286}" type="pres">
      <dgm:prSet presAssocID="{1F74197E-E881-4C11-A03C-01D68CAEE6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91FD3B2-0504-4F28-9EEE-87BF64F32169}" type="pres">
      <dgm:prSet presAssocID="{40E5EB93-D50A-4303-BA8B-00A3945059EE}" presName="parentText" presStyleLbl="node1" presStyleIdx="0" presStyleCnt="1" custLinFactNeighborX="5556" custLinFactNeighborY="-1438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FDBF688-0141-47A9-96FB-710C9298A1A1}" srcId="{1F74197E-E881-4C11-A03C-01D68CAEE6A5}" destId="{40E5EB93-D50A-4303-BA8B-00A3945059EE}" srcOrd="0" destOrd="0" parTransId="{1283E2D5-9D0D-4D13-803D-8A9A373EA9EE}" sibTransId="{7C234318-5279-4549-A6CB-08A92A23385A}"/>
    <dgm:cxn modelId="{3EAC11CA-2B3E-4D6E-8133-E7FB18D6941F}" type="presOf" srcId="{1F74197E-E881-4C11-A03C-01D68CAEE6A5}" destId="{8AE2A9F7-105B-4ABC-BD96-272DDED41286}" srcOrd="0" destOrd="0" presId="urn:microsoft.com/office/officeart/2005/8/layout/vList2"/>
    <dgm:cxn modelId="{43A6C9FC-FEDF-40A5-9C7F-94C70A27DE27}" type="presOf" srcId="{40E5EB93-D50A-4303-BA8B-00A3945059EE}" destId="{791FD3B2-0504-4F28-9EEE-87BF64F32169}" srcOrd="0" destOrd="0" presId="urn:microsoft.com/office/officeart/2005/8/layout/vList2"/>
    <dgm:cxn modelId="{16D87AB7-D436-46EA-8146-CCAD4B7E78A0}" type="presParOf" srcId="{8AE2A9F7-105B-4ABC-BD96-272DDED41286}" destId="{791FD3B2-0504-4F28-9EEE-87BF64F3216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EC5F1B-FBE3-4BB9-8F3D-83280609C28E}" type="doc">
      <dgm:prSet loTypeId="urn:microsoft.com/office/officeart/2005/8/layout/vList2" loCatId="list" qsTypeId="urn:microsoft.com/office/officeart/2005/8/quickstyle/simple5" qsCatId="simple" csTypeId="urn:microsoft.com/office/officeart/2005/8/colors/colorful1#3" csCatId="colorful"/>
      <dgm:spPr/>
      <dgm:t>
        <a:bodyPr/>
        <a:lstStyle/>
        <a:p>
          <a:endParaRPr lang="nl-NL"/>
        </a:p>
      </dgm:t>
    </dgm:pt>
    <dgm:pt modelId="{507DEE71-4165-45B5-9B64-409C63ED0F57}">
      <dgm:prSet/>
      <dgm:spPr/>
      <dgm:t>
        <a:bodyPr/>
        <a:lstStyle/>
        <a:p>
          <a:pPr algn="ctr" rtl="0"/>
          <a:r>
            <a:rPr lang="nl-NL" dirty="0" smtClean="0"/>
            <a:t>Eiwitsynthese</a:t>
          </a:r>
          <a:endParaRPr lang="nl-NL" dirty="0"/>
        </a:p>
      </dgm:t>
    </dgm:pt>
    <dgm:pt modelId="{949FECB2-10C9-461F-AEC8-619BE48874CC}" type="parTrans" cxnId="{242103A7-44B6-4031-BBB2-C81705B876B1}">
      <dgm:prSet/>
      <dgm:spPr/>
      <dgm:t>
        <a:bodyPr/>
        <a:lstStyle/>
        <a:p>
          <a:endParaRPr lang="nl-NL"/>
        </a:p>
      </dgm:t>
    </dgm:pt>
    <dgm:pt modelId="{13012EE1-4403-4A69-A5AE-E1EDC9C580D6}" type="sibTrans" cxnId="{242103A7-44B6-4031-BBB2-C81705B876B1}">
      <dgm:prSet/>
      <dgm:spPr/>
      <dgm:t>
        <a:bodyPr/>
        <a:lstStyle/>
        <a:p>
          <a:endParaRPr lang="nl-NL"/>
        </a:p>
      </dgm:t>
    </dgm:pt>
    <dgm:pt modelId="{3D35F398-ADDA-4CE4-B297-05B59EB72A30}" type="pres">
      <dgm:prSet presAssocID="{31EC5F1B-FBE3-4BB9-8F3D-83280609C2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921C631-4C18-47CD-8F04-FCFC6EE506D3}" type="pres">
      <dgm:prSet presAssocID="{507DEE71-4165-45B5-9B64-409C63ED0F5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42103A7-44B6-4031-BBB2-C81705B876B1}" srcId="{31EC5F1B-FBE3-4BB9-8F3D-83280609C28E}" destId="{507DEE71-4165-45B5-9B64-409C63ED0F57}" srcOrd="0" destOrd="0" parTransId="{949FECB2-10C9-461F-AEC8-619BE48874CC}" sibTransId="{13012EE1-4403-4A69-A5AE-E1EDC9C580D6}"/>
    <dgm:cxn modelId="{C4BDF320-EFA7-49E9-96B7-67494DCE05AC}" type="presOf" srcId="{507DEE71-4165-45B5-9B64-409C63ED0F57}" destId="{3921C631-4C18-47CD-8F04-FCFC6EE506D3}" srcOrd="0" destOrd="0" presId="urn:microsoft.com/office/officeart/2005/8/layout/vList2"/>
    <dgm:cxn modelId="{27BE1385-A2E8-4E15-AD8D-47CD70A6C078}" type="presOf" srcId="{31EC5F1B-FBE3-4BB9-8F3D-83280609C28E}" destId="{3D35F398-ADDA-4CE4-B297-05B59EB72A30}" srcOrd="0" destOrd="0" presId="urn:microsoft.com/office/officeart/2005/8/layout/vList2"/>
    <dgm:cxn modelId="{998092FE-1AC9-40C7-92D3-039A24744D43}" type="presParOf" srcId="{3D35F398-ADDA-4CE4-B297-05B59EB72A30}" destId="{3921C631-4C18-47CD-8F04-FCFC6EE506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BB838C-FA02-48A0-9C39-DF3C332A9714}" type="doc">
      <dgm:prSet loTypeId="urn:microsoft.com/office/officeart/2005/8/layout/vList2" loCatId="list" qsTypeId="urn:microsoft.com/office/officeart/2005/8/quickstyle/simple3" qsCatId="simple" csTypeId="urn:microsoft.com/office/officeart/2005/8/colors/colorful1#4" csCatId="colorful"/>
      <dgm:spPr/>
      <dgm:t>
        <a:bodyPr/>
        <a:lstStyle/>
        <a:p>
          <a:endParaRPr lang="nl-NL"/>
        </a:p>
      </dgm:t>
    </dgm:pt>
    <dgm:pt modelId="{9B6CC43C-1400-4362-BDE7-A23AD81072FB}">
      <dgm:prSet/>
      <dgm:spPr/>
      <dgm:t>
        <a:bodyPr/>
        <a:lstStyle/>
        <a:p>
          <a:pPr algn="ctr" rtl="0"/>
          <a:r>
            <a:rPr lang="nl-NL" dirty="0" smtClean="0"/>
            <a:t>Cytoplasma: ribosoom, </a:t>
          </a:r>
          <a:r>
            <a:rPr lang="nl-NL" dirty="0" err="1" smtClean="0"/>
            <a:t>tRNA</a:t>
          </a:r>
          <a:r>
            <a:rPr lang="nl-NL" dirty="0" smtClean="0"/>
            <a:t>, </a:t>
          </a:r>
          <a:r>
            <a:rPr lang="nl-NL" dirty="0" err="1" smtClean="0"/>
            <a:t>mRNA</a:t>
          </a:r>
          <a:r>
            <a:rPr lang="nl-NL" dirty="0" smtClean="0"/>
            <a:t>, aminozuren</a:t>
          </a:r>
          <a:endParaRPr lang="nl-NL" dirty="0"/>
        </a:p>
      </dgm:t>
    </dgm:pt>
    <dgm:pt modelId="{14B1BCF2-1715-4EC1-912E-4F6A5C31005E}" type="parTrans" cxnId="{A1A949F1-02B3-4F2F-A1BE-4994A92D1A12}">
      <dgm:prSet/>
      <dgm:spPr/>
      <dgm:t>
        <a:bodyPr/>
        <a:lstStyle/>
        <a:p>
          <a:pPr algn="ctr"/>
          <a:endParaRPr lang="nl-NL"/>
        </a:p>
      </dgm:t>
    </dgm:pt>
    <dgm:pt modelId="{ABF2973A-452F-4880-97F0-C268CE2E56DF}" type="sibTrans" cxnId="{A1A949F1-02B3-4F2F-A1BE-4994A92D1A12}">
      <dgm:prSet/>
      <dgm:spPr/>
      <dgm:t>
        <a:bodyPr/>
        <a:lstStyle/>
        <a:p>
          <a:pPr algn="ctr"/>
          <a:endParaRPr lang="nl-NL"/>
        </a:p>
      </dgm:t>
    </dgm:pt>
    <dgm:pt modelId="{2D31153F-A720-467B-A532-451ABB69868A}">
      <dgm:prSet/>
      <dgm:spPr/>
      <dgm:t>
        <a:bodyPr/>
        <a:lstStyle/>
        <a:p>
          <a:pPr algn="ctr" rtl="0"/>
          <a:r>
            <a:rPr lang="nl-NL" dirty="0" err="1" smtClean="0"/>
            <a:t>tRNA</a:t>
          </a:r>
          <a:r>
            <a:rPr lang="nl-NL" dirty="0" smtClean="0"/>
            <a:t>: structuur met deels dubbele streng</a:t>
          </a:r>
          <a:endParaRPr lang="nl-NL" dirty="0"/>
        </a:p>
      </dgm:t>
    </dgm:pt>
    <dgm:pt modelId="{D6D43D0C-F6D7-43F8-AA94-CFDF4FD5B2FD}" type="parTrans" cxnId="{8F8AAA08-642F-4D0F-8598-A89014DCB4DE}">
      <dgm:prSet/>
      <dgm:spPr/>
      <dgm:t>
        <a:bodyPr/>
        <a:lstStyle/>
        <a:p>
          <a:pPr algn="ctr"/>
          <a:endParaRPr lang="nl-NL"/>
        </a:p>
      </dgm:t>
    </dgm:pt>
    <dgm:pt modelId="{85242F6B-0967-4466-87C4-8E060E444C1F}" type="sibTrans" cxnId="{8F8AAA08-642F-4D0F-8598-A89014DCB4DE}">
      <dgm:prSet/>
      <dgm:spPr/>
      <dgm:t>
        <a:bodyPr/>
        <a:lstStyle/>
        <a:p>
          <a:pPr algn="ctr"/>
          <a:endParaRPr lang="nl-NL"/>
        </a:p>
      </dgm:t>
    </dgm:pt>
    <dgm:pt modelId="{37D948D2-98CE-4B47-9945-E0ACBFC525B8}">
      <dgm:prSet/>
      <dgm:spPr/>
      <dgm:t>
        <a:bodyPr/>
        <a:lstStyle/>
        <a:p>
          <a:pPr algn="ctr" rtl="0"/>
          <a:r>
            <a:rPr lang="nl-NL" dirty="0" err="1" smtClean="0"/>
            <a:t>Anticodon</a:t>
          </a:r>
          <a:r>
            <a:rPr lang="nl-NL" dirty="0" smtClean="0"/>
            <a:t> complementair met codon </a:t>
          </a:r>
          <a:r>
            <a:rPr lang="nl-NL" dirty="0" err="1" smtClean="0"/>
            <a:t>mRNA</a:t>
          </a:r>
          <a:endParaRPr lang="nl-NL" dirty="0"/>
        </a:p>
      </dgm:t>
    </dgm:pt>
    <dgm:pt modelId="{1820F067-E4F9-4D83-A70C-9A174C7CFADB}" type="parTrans" cxnId="{9DD35908-4D05-4CEB-B533-4369E0C66972}">
      <dgm:prSet/>
      <dgm:spPr/>
      <dgm:t>
        <a:bodyPr/>
        <a:lstStyle/>
        <a:p>
          <a:pPr algn="ctr"/>
          <a:endParaRPr lang="nl-NL"/>
        </a:p>
      </dgm:t>
    </dgm:pt>
    <dgm:pt modelId="{7BA2A1AC-524A-4FAA-B0B5-46AD2BAE5049}" type="sibTrans" cxnId="{9DD35908-4D05-4CEB-B533-4369E0C66972}">
      <dgm:prSet/>
      <dgm:spPr/>
      <dgm:t>
        <a:bodyPr/>
        <a:lstStyle/>
        <a:p>
          <a:pPr algn="ctr"/>
          <a:endParaRPr lang="nl-NL"/>
        </a:p>
      </dgm:t>
    </dgm:pt>
    <dgm:pt modelId="{63FA539E-6AB8-47E4-8D90-3E70E947B7B7}">
      <dgm:prSet/>
      <dgm:spPr/>
      <dgm:t>
        <a:bodyPr/>
        <a:lstStyle/>
        <a:p>
          <a:pPr algn="ctr" rtl="0"/>
          <a:r>
            <a:rPr lang="nl-NL" dirty="0" smtClean="0"/>
            <a:t>Aminozuur aan de andere kant</a:t>
          </a:r>
          <a:endParaRPr lang="nl-NL" dirty="0"/>
        </a:p>
      </dgm:t>
    </dgm:pt>
    <dgm:pt modelId="{3E19BE7C-C07F-43D8-8B8B-CCFF0B5ABC38}" type="parTrans" cxnId="{9B71FE17-9982-4494-A666-4329EFBCE8D7}">
      <dgm:prSet/>
      <dgm:spPr/>
      <dgm:t>
        <a:bodyPr/>
        <a:lstStyle/>
        <a:p>
          <a:pPr algn="ctr"/>
          <a:endParaRPr lang="nl-NL"/>
        </a:p>
      </dgm:t>
    </dgm:pt>
    <dgm:pt modelId="{EC189C2F-C7C6-49AF-82B1-D15E6C936DB8}" type="sibTrans" cxnId="{9B71FE17-9982-4494-A666-4329EFBCE8D7}">
      <dgm:prSet/>
      <dgm:spPr/>
      <dgm:t>
        <a:bodyPr/>
        <a:lstStyle/>
        <a:p>
          <a:pPr algn="ctr"/>
          <a:endParaRPr lang="nl-NL"/>
        </a:p>
      </dgm:t>
    </dgm:pt>
    <dgm:pt modelId="{2B59ADFA-4A8C-47E0-9618-9A2BD1329016}" type="pres">
      <dgm:prSet presAssocID="{2BBB838C-FA02-48A0-9C39-DF3C332A97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583CFFB-4913-4E62-9623-C91B7E887CD5}" type="pres">
      <dgm:prSet presAssocID="{9B6CC43C-1400-4362-BDE7-A23AD81072F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CEF2707-5B46-4C00-8455-CF97F6EC3854}" type="pres">
      <dgm:prSet presAssocID="{ABF2973A-452F-4880-97F0-C268CE2E56DF}" presName="spacer" presStyleCnt="0"/>
      <dgm:spPr/>
    </dgm:pt>
    <dgm:pt modelId="{A2D643C7-C9FF-41F2-A145-00120996C302}" type="pres">
      <dgm:prSet presAssocID="{2D31153F-A720-467B-A532-451ABB69868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3927A06-1BBB-47CA-AC4C-F723F89F5647}" type="pres">
      <dgm:prSet presAssocID="{85242F6B-0967-4466-87C4-8E060E444C1F}" presName="spacer" presStyleCnt="0"/>
      <dgm:spPr/>
    </dgm:pt>
    <dgm:pt modelId="{AD373061-F9D4-4091-B9B5-489CBFB2CADF}" type="pres">
      <dgm:prSet presAssocID="{37D948D2-98CE-4B47-9945-E0ACBFC525B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AAFB3FE-231E-483B-9B1B-E826FE1B7740}" type="pres">
      <dgm:prSet presAssocID="{7BA2A1AC-524A-4FAA-B0B5-46AD2BAE5049}" presName="spacer" presStyleCnt="0"/>
      <dgm:spPr/>
    </dgm:pt>
    <dgm:pt modelId="{C0903CB8-44DE-4988-8282-DC9E93203A60}" type="pres">
      <dgm:prSet presAssocID="{63FA539E-6AB8-47E4-8D90-3E70E947B7B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7E9DD28-40FD-4BF7-BB1F-1DC73470FC37}" type="presOf" srcId="{2D31153F-A720-467B-A532-451ABB69868A}" destId="{A2D643C7-C9FF-41F2-A145-00120996C302}" srcOrd="0" destOrd="0" presId="urn:microsoft.com/office/officeart/2005/8/layout/vList2"/>
    <dgm:cxn modelId="{6909345D-CB71-47B8-A56E-7BB037016F72}" type="presOf" srcId="{63FA539E-6AB8-47E4-8D90-3E70E947B7B7}" destId="{C0903CB8-44DE-4988-8282-DC9E93203A60}" srcOrd="0" destOrd="0" presId="urn:microsoft.com/office/officeart/2005/8/layout/vList2"/>
    <dgm:cxn modelId="{6C2D306B-4504-4582-9D5A-788C55F4C023}" type="presOf" srcId="{9B6CC43C-1400-4362-BDE7-A23AD81072FB}" destId="{A583CFFB-4913-4E62-9623-C91B7E887CD5}" srcOrd="0" destOrd="0" presId="urn:microsoft.com/office/officeart/2005/8/layout/vList2"/>
    <dgm:cxn modelId="{9B71FE17-9982-4494-A666-4329EFBCE8D7}" srcId="{2BBB838C-FA02-48A0-9C39-DF3C332A9714}" destId="{63FA539E-6AB8-47E4-8D90-3E70E947B7B7}" srcOrd="3" destOrd="0" parTransId="{3E19BE7C-C07F-43D8-8B8B-CCFF0B5ABC38}" sibTransId="{EC189C2F-C7C6-49AF-82B1-D15E6C936DB8}"/>
    <dgm:cxn modelId="{9DD35908-4D05-4CEB-B533-4369E0C66972}" srcId="{2BBB838C-FA02-48A0-9C39-DF3C332A9714}" destId="{37D948D2-98CE-4B47-9945-E0ACBFC525B8}" srcOrd="2" destOrd="0" parTransId="{1820F067-E4F9-4D83-A70C-9A174C7CFADB}" sibTransId="{7BA2A1AC-524A-4FAA-B0B5-46AD2BAE5049}"/>
    <dgm:cxn modelId="{8F8AAA08-642F-4D0F-8598-A89014DCB4DE}" srcId="{2BBB838C-FA02-48A0-9C39-DF3C332A9714}" destId="{2D31153F-A720-467B-A532-451ABB69868A}" srcOrd="1" destOrd="0" parTransId="{D6D43D0C-F6D7-43F8-AA94-CFDF4FD5B2FD}" sibTransId="{85242F6B-0967-4466-87C4-8E060E444C1F}"/>
    <dgm:cxn modelId="{44249A2D-15E5-4C4D-BD50-9543E3874EF2}" type="presOf" srcId="{37D948D2-98CE-4B47-9945-E0ACBFC525B8}" destId="{AD373061-F9D4-4091-B9B5-489CBFB2CADF}" srcOrd="0" destOrd="0" presId="urn:microsoft.com/office/officeart/2005/8/layout/vList2"/>
    <dgm:cxn modelId="{AA27ABA8-698E-4B2E-84AC-F0C711F267D0}" type="presOf" srcId="{2BBB838C-FA02-48A0-9C39-DF3C332A9714}" destId="{2B59ADFA-4A8C-47E0-9618-9A2BD1329016}" srcOrd="0" destOrd="0" presId="urn:microsoft.com/office/officeart/2005/8/layout/vList2"/>
    <dgm:cxn modelId="{A1A949F1-02B3-4F2F-A1BE-4994A92D1A12}" srcId="{2BBB838C-FA02-48A0-9C39-DF3C332A9714}" destId="{9B6CC43C-1400-4362-BDE7-A23AD81072FB}" srcOrd="0" destOrd="0" parTransId="{14B1BCF2-1715-4EC1-912E-4F6A5C31005E}" sibTransId="{ABF2973A-452F-4880-97F0-C268CE2E56DF}"/>
    <dgm:cxn modelId="{1DAA0842-01F7-490E-94C2-99E26BE3482E}" type="presParOf" srcId="{2B59ADFA-4A8C-47E0-9618-9A2BD1329016}" destId="{A583CFFB-4913-4E62-9623-C91B7E887CD5}" srcOrd="0" destOrd="0" presId="urn:microsoft.com/office/officeart/2005/8/layout/vList2"/>
    <dgm:cxn modelId="{77BF6880-8A08-4A71-B178-6BDA284C7438}" type="presParOf" srcId="{2B59ADFA-4A8C-47E0-9618-9A2BD1329016}" destId="{1CEF2707-5B46-4C00-8455-CF97F6EC3854}" srcOrd="1" destOrd="0" presId="urn:microsoft.com/office/officeart/2005/8/layout/vList2"/>
    <dgm:cxn modelId="{08502160-DF5E-44AA-B26D-DA66504F72CB}" type="presParOf" srcId="{2B59ADFA-4A8C-47E0-9618-9A2BD1329016}" destId="{A2D643C7-C9FF-41F2-A145-00120996C302}" srcOrd="2" destOrd="0" presId="urn:microsoft.com/office/officeart/2005/8/layout/vList2"/>
    <dgm:cxn modelId="{5E98B332-C5EC-4035-B71D-0EDEB4F2BE90}" type="presParOf" srcId="{2B59ADFA-4A8C-47E0-9618-9A2BD1329016}" destId="{63927A06-1BBB-47CA-AC4C-F723F89F5647}" srcOrd="3" destOrd="0" presId="urn:microsoft.com/office/officeart/2005/8/layout/vList2"/>
    <dgm:cxn modelId="{6C8A276C-76B4-424E-83B8-5765D4C4F0C1}" type="presParOf" srcId="{2B59ADFA-4A8C-47E0-9618-9A2BD1329016}" destId="{AD373061-F9D4-4091-B9B5-489CBFB2CADF}" srcOrd="4" destOrd="0" presId="urn:microsoft.com/office/officeart/2005/8/layout/vList2"/>
    <dgm:cxn modelId="{D5C98B94-F484-4FB9-9827-69CA16F4AAC2}" type="presParOf" srcId="{2B59ADFA-4A8C-47E0-9618-9A2BD1329016}" destId="{AAAFB3FE-231E-483B-9B1B-E826FE1B7740}" srcOrd="5" destOrd="0" presId="urn:microsoft.com/office/officeart/2005/8/layout/vList2"/>
    <dgm:cxn modelId="{6C4211C2-C92B-43C2-A69C-07FFA7B20D3F}" type="presParOf" srcId="{2B59ADFA-4A8C-47E0-9618-9A2BD1329016}" destId="{C0903CB8-44DE-4988-8282-DC9E93203A6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579B61-544D-4B96-BAFD-3590980C7BA6}" type="doc">
      <dgm:prSet loTypeId="urn:microsoft.com/office/officeart/2005/8/layout/vList2" loCatId="list" qsTypeId="urn:microsoft.com/office/officeart/2005/8/quickstyle/simple5" qsCatId="simple" csTypeId="urn:microsoft.com/office/officeart/2005/8/colors/colorful1#5" csCatId="colorful"/>
      <dgm:spPr/>
      <dgm:t>
        <a:bodyPr/>
        <a:lstStyle/>
        <a:p>
          <a:endParaRPr lang="nl-NL"/>
        </a:p>
      </dgm:t>
    </dgm:pt>
    <dgm:pt modelId="{0760578F-8DA8-456E-99A9-34430DE3305E}">
      <dgm:prSet/>
      <dgm:spPr/>
      <dgm:t>
        <a:bodyPr/>
        <a:lstStyle/>
        <a:p>
          <a:pPr rtl="0"/>
          <a:r>
            <a:rPr lang="nl-NL" dirty="0" smtClean="0"/>
            <a:t>Eiwitsynthese in de ribosomen</a:t>
          </a:r>
          <a:endParaRPr lang="nl-NL" dirty="0"/>
        </a:p>
      </dgm:t>
    </dgm:pt>
    <dgm:pt modelId="{74DF4D8A-87F7-41B8-BCB8-3C216967B3D8}" type="parTrans" cxnId="{2D51F4C8-F98A-4860-9145-45B32FE8D145}">
      <dgm:prSet/>
      <dgm:spPr/>
      <dgm:t>
        <a:bodyPr/>
        <a:lstStyle/>
        <a:p>
          <a:endParaRPr lang="nl-NL"/>
        </a:p>
      </dgm:t>
    </dgm:pt>
    <dgm:pt modelId="{53CF7C6D-FB87-44E4-AC2B-6CFB666D9DCD}" type="sibTrans" cxnId="{2D51F4C8-F98A-4860-9145-45B32FE8D145}">
      <dgm:prSet/>
      <dgm:spPr/>
      <dgm:t>
        <a:bodyPr/>
        <a:lstStyle/>
        <a:p>
          <a:endParaRPr lang="nl-NL"/>
        </a:p>
      </dgm:t>
    </dgm:pt>
    <dgm:pt modelId="{94C00185-2913-4AD2-9699-C24BE4D08B97}" type="pres">
      <dgm:prSet presAssocID="{5C579B61-544D-4B96-BAFD-3590980C7B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94FFD02-6811-44A8-A7B4-387413C36D03}" type="pres">
      <dgm:prSet presAssocID="{0760578F-8DA8-456E-99A9-34430DE3305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01945B0-2578-4940-A7F8-9315FB49D162}" type="presOf" srcId="{5C579B61-544D-4B96-BAFD-3590980C7BA6}" destId="{94C00185-2913-4AD2-9699-C24BE4D08B97}" srcOrd="0" destOrd="0" presId="urn:microsoft.com/office/officeart/2005/8/layout/vList2"/>
    <dgm:cxn modelId="{2D51F4C8-F98A-4860-9145-45B32FE8D145}" srcId="{5C579B61-544D-4B96-BAFD-3590980C7BA6}" destId="{0760578F-8DA8-456E-99A9-34430DE3305E}" srcOrd="0" destOrd="0" parTransId="{74DF4D8A-87F7-41B8-BCB8-3C216967B3D8}" sibTransId="{53CF7C6D-FB87-44E4-AC2B-6CFB666D9DCD}"/>
    <dgm:cxn modelId="{73C52C54-78C8-46F6-93DD-1F1DD9EBEF2E}" type="presOf" srcId="{0760578F-8DA8-456E-99A9-34430DE3305E}" destId="{694FFD02-6811-44A8-A7B4-387413C36D03}" srcOrd="0" destOrd="0" presId="urn:microsoft.com/office/officeart/2005/8/layout/vList2"/>
    <dgm:cxn modelId="{3C3A4ECD-6C4B-42C9-AA0A-07B4C2DF0DEF}" type="presParOf" srcId="{94C00185-2913-4AD2-9699-C24BE4D08B97}" destId="{694FFD02-6811-44A8-A7B4-387413C36D0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311A31-F5C4-4BC2-8626-BE8886DD79A4}" type="doc">
      <dgm:prSet loTypeId="urn:microsoft.com/office/officeart/2005/8/layout/vList2" loCatId="list" qsTypeId="urn:microsoft.com/office/officeart/2005/8/quickstyle/simple3" qsCatId="simple" csTypeId="urn:microsoft.com/office/officeart/2005/8/colors/colorful1#6" csCatId="colorful"/>
      <dgm:spPr/>
      <dgm:t>
        <a:bodyPr/>
        <a:lstStyle/>
        <a:p>
          <a:endParaRPr lang="nl-NL"/>
        </a:p>
      </dgm:t>
    </dgm:pt>
    <dgm:pt modelId="{4C64F018-B62C-4DE6-8A63-FC1DF934DC88}">
      <dgm:prSet/>
      <dgm:spPr/>
      <dgm:t>
        <a:bodyPr/>
        <a:lstStyle/>
        <a:p>
          <a:pPr algn="ctr" rtl="0"/>
          <a:r>
            <a:rPr lang="nl-NL" dirty="0" smtClean="0"/>
            <a:t>Ribosoom bestaat deels uit </a:t>
          </a:r>
          <a:r>
            <a:rPr lang="nl-NL" dirty="0" err="1" smtClean="0"/>
            <a:t>rRNA</a:t>
          </a:r>
          <a:endParaRPr lang="nl-NL" dirty="0"/>
        </a:p>
      </dgm:t>
    </dgm:pt>
    <dgm:pt modelId="{3AFD4EF3-5DC9-4856-B2FA-B8D07CA8B1FF}" type="parTrans" cxnId="{5E117EBD-AE90-46BC-A108-69AA104EEEC6}">
      <dgm:prSet/>
      <dgm:spPr/>
      <dgm:t>
        <a:bodyPr/>
        <a:lstStyle/>
        <a:p>
          <a:pPr algn="ctr"/>
          <a:endParaRPr lang="nl-NL"/>
        </a:p>
      </dgm:t>
    </dgm:pt>
    <dgm:pt modelId="{7E2552A8-299D-461B-A0C9-87F9193D3C33}" type="sibTrans" cxnId="{5E117EBD-AE90-46BC-A108-69AA104EEEC6}">
      <dgm:prSet/>
      <dgm:spPr/>
      <dgm:t>
        <a:bodyPr/>
        <a:lstStyle/>
        <a:p>
          <a:pPr algn="ctr"/>
          <a:endParaRPr lang="nl-NL"/>
        </a:p>
      </dgm:t>
    </dgm:pt>
    <dgm:pt modelId="{0E6251FA-D777-4915-BDA6-070C5F89F32C}">
      <dgm:prSet/>
      <dgm:spPr/>
      <dgm:t>
        <a:bodyPr/>
        <a:lstStyle/>
        <a:p>
          <a:pPr algn="ctr" rtl="0"/>
          <a:r>
            <a:rPr lang="nl-NL" dirty="0" smtClean="0"/>
            <a:t>Klein + groot ribosoomdeel</a:t>
          </a:r>
          <a:endParaRPr lang="nl-NL" dirty="0"/>
        </a:p>
      </dgm:t>
    </dgm:pt>
    <dgm:pt modelId="{49FCDD9A-D2CD-436F-9228-F5B9B32C86E0}" type="parTrans" cxnId="{11E7F5D6-7EE0-4D3B-8029-04044FED0E7B}">
      <dgm:prSet/>
      <dgm:spPr/>
      <dgm:t>
        <a:bodyPr/>
        <a:lstStyle/>
        <a:p>
          <a:pPr algn="ctr"/>
          <a:endParaRPr lang="nl-NL"/>
        </a:p>
      </dgm:t>
    </dgm:pt>
    <dgm:pt modelId="{8BCD811B-6C57-4F99-AB99-D355E7216DB4}" type="sibTrans" cxnId="{11E7F5D6-7EE0-4D3B-8029-04044FED0E7B}">
      <dgm:prSet/>
      <dgm:spPr/>
      <dgm:t>
        <a:bodyPr/>
        <a:lstStyle/>
        <a:p>
          <a:pPr algn="ctr"/>
          <a:endParaRPr lang="nl-NL"/>
        </a:p>
      </dgm:t>
    </dgm:pt>
    <dgm:pt modelId="{D067240E-0B40-499F-8008-0EB99AF3481E}">
      <dgm:prSet/>
      <dgm:spPr/>
      <dgm:t>
        <a:bodyPr/>
        <a:lstStyle/>
        <a:p>
          <a:pPr algn="ctr" rtl="0"/>
          <a:r>
            <a:rPr lang="nl-NL" dirty="0" err="1" smtClean="0"/>
            <a:t>mRNA</a:t>
          </a:r>
          <a:r>
            <a:rPr lang="nl-NL" dirty="0" smtClean="0"/>
            <a:t> wordt afgelezen</a:t>
          </a:r>
          <a:endParaRPr lang="nl-NL" dirty="0"/>
        </a:p>
      </dgm:t>
    </dgm:pt>
    <dgm:pt modelId="{26ED712B-E958-4BF0-87D9-562047222A9B}" type="parTrans" cxnId="{E30BF8AD-19A7-4D64-8597-0BA255412CA3}">
      <dgm:prSet/>
      <dgm:spPr/>
      <dgm:t>
        <a:bodyPr/>
        <a:lstStyle/>
        <a:p>
          <a:pPr algn="ctr"/>
          <a:endParaRPr lang="nl-NL"/>
        </a:p>
      </dgm:t>
    </dgm:pt>
    <dgm:pt modelId="{8EBD6506-E098-4AE5-B295-D216BA043159}" type="sibTrans" cxnId="{E30BF8AD-19A7-4D64-8597-0BA255412CA3}">
      <dgm:prSet/>
      <dgm:spPr/>
      <dgm:t>
        <a:bodyPr/>
        <a:lstStyle/>
        <a:p>
          <a:pPr algn="ctr"/>
          <a:endParaRPr lang="nl-NL"/>
        </a:p>
      </dgm:t>
    </dgm:pt>
    <dgm:pt modelId="{09528C96-87BD-4834-855A-8C18A673A6E2}">
      <dgm:prSet/>
      <dgm:spPr/>
      <dgm:t>
        <a:bodyPr/>
        <a:lstStyle/>
        <a:p>
          <a:pPr algn="ctr" rtl="0"/>
          <a:r>
            <a:rPr lang="nl-NL" dirty="0" err="1" smtClean="0"/>
            <a:t>tRNA</a:t>
          </a:r>
          <a:r>
            <a:rPr lang="nl-NL" dirty="0" smtClean="0"/>
            <a:t> hecht in volgorde met </a:t>
          </a:r>
          <a:r>
            <a:rPr lang="nl-NL" dirty="0" err="1" smtClean="0"/>
            <a:t>anticodon</a:t>
          </a:r>
          <a:endParaRPr lang="nl-NL" dirty="0"/>
        </a:p>
      </dgm:t>
    </dgm:pt>
    <dgm:pt modelId="{57699D1A-3D15-4BC4-B3A6-10B4DDC7F6C2}" type="parTrans" cxnId="{E5111631-609C-4AC6-B9D8-A9B7C8AA6BFB}">
      <dgm:prSet/>
      <dgm:spPr/>
      <dgm:t>
        <a:bodyPr/>
        <a:lstStyle/>
        <a:p>
          <a:pPr algn="ctr"/>
          <a:endParaRPr lang="nl-NL"/>
        </a:p>
      </dgm:t>
    </dgm:pt>
    <dgm:pt modelId="{D342385A-6491-4BC1-8281-7BDC0DE7F9D7}" type="sibTrans" cxnId="{E5111631-609C-4AC6-B9D8-A9B7C8AA6BFB}">
      <dgm:prSet/>
      <dgm:spPr/>
      <dgm:t>
        <a:bodyPr/>
        <a:lstStyle/>
        <a:p>
          <a:pPr algn="ctr"/>
          <a:endParaRPr lang="nl-NL"/>
        </a:p>
      </dgm:t>
    </dgm:pt>
    <dgm:pt modelId="{2CDF7E11-ED4D-4962-9B29-F332D0D6DE1F}">
      <dgm:prSet/>
      <dgm:spPr/>
      <dgm:t>
        <a:bodyPr/>
        <a:lstStyle/>
        <a:p>
          <a:pPr algn="ctr" rtl="0"/>
          <a:r>
            <a:rPr lang="nl-NL" dirty="0" smtClean="0"/>
            <a:t>Aminozuren worden aan elkaar gekoppeld</a:t>
          </a:r>
          <a:endParaRPr lang="nl-NL" dirty="0"/>
        </a:p>
      </dgm:t>
    </dgm:pt>
    <dgm:pt modelId="{30AC041A-10E4-4274-AC6B-F70557EFF1EC}" type="parTrans" cxnId="{F4AB631E-ADC2-47E3-808D-23CA5DF05D8B}">
      <dgm:prSet/>
      <dgm:spPr/>
      <dgm:t>
        <a:bodyPr/>
        <a:lstStyle/>
        <a:p>
          <a:pPr algn="ctr"/>
          <a:endParaRPr lang="nl-NL"/>
        </a:p>
      </dgm:t>
    </dgm:pt>
    <dgm:pt modelId="{616C8313-2512-4241-8B29-AA99E7B2F24C}" type="sibTrans" cxnId="{F4AB631E-ADC2-47E3-808D-23CA5DF05D8B}">
      <dgm:prSet/>
      <dgm:spPr/>
      <dgm:t>
        <a:bodyPr/>
        <a:lstStyle/>
        <a:p>
          <a:pPr algn="ctr"/>
          <a:endParaRPr lang="nl-NL"/>
        </a:p>
      </dgm:t>
    </dgm:pt>
    <dgm:pt modelId="{D28B77F8-889E-4C2E-9E02-BA2924D213B2}" type="pres">
      <dgm:prSet presAssocID="{7A311A31-F5C4-4BC2-8626-BE8886DD79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0D269E3-6752-425C-A96A-0DD2726B8EE0}" type="pres">
      <dgm:prSet presAssocID="{4C64F018-B62C-4DE6-8A63-FC1DF934DC8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194A988-B7AC-499D-8A3B-85D19DD70DE4}" type="pres">
      <dgm:prSet presAssocID="{7E2552A8-299D-461B-A0C9-87F9193D3C33}" presName="spacer" presStyleCnt="0"/>
      <dgm:spPr/>
    </dgm:pt>
    <dgm:pt modelId="{AC5BA5FA-8F6D-4029-8DF2-DC41B8B9B076}" type="pres">
      <dgm:prSet presAssocID="{0E6251FA-D777-4915-BDA6-070C5F89F32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EB54826-7DBE-4170-9A37-B537D129FC22}" type="pres">
      <dgm:prSet presAssocID="{8BCD811B-6C57-4F99-AB99-D355E7216DB4}" presName="spacer" presStyleCnt="0"/>
      <dgm:spPr/>
    </dgm:pt>
    <dgm:pt modelId="{8621975F-BB36-4124-A17F-8B17D2B5450F}" type="pres">
      <dgm:prSet presAssocID="{D067240E-0B40-499F-8008-0EB99AF3481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293E69C-C261-47A6-8F11-948129D08E4A}" type="pres">
      <dgm:prSet presAssocID="{8EBD6506-E098-4AE5-B295-D216BA043159}" presName="spacer" presStyleCnt="0"/>
      <dgm:spPr/>
    </dgm:pt>
    <dgm:pt modelId="{4E33E1CA-BEA1-4679-AD54-BE076B7B364A}" type="pres">
      <dgm:prSet presAssocID="{09528C96-87BD-4834-855A-8C18A673A6E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A32C932-6CE3-49B2-8CB3-8A2DD3E1D8C9}" type="pres">
      <dgm:prSet presAssocID="{D342385A-6491-4BC1-8281-7BDC0DE7F9D7}" presName="spacer" presStyleCnt="0"/>
      <dgm:spPr/>
    </dgm:pt>
    <dgm:pt modelId="{22C7D3F9-D247-435B-B3DF-D370CBE533DC}" type="pres">
      <dgm:prSet presAssocID="{2CDF7E11-ED4D-4962-9B29-F332D0D6DE1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5EA6A51-804B-4459-B4BD-39059AE34B83}" type="presOf" srcId="{09528C96-87BD-4834-855A-8C18A673A6E2}" destId="{4E33E1CA-BEA1-4679-AD54-BE076B7B364A}" srcOrd="0" destOrd="0" presId="urn:microsoft.com/office/officeart/2005/8/layout/vList2"/>
    <dgm:cxn modelId="{E5111631-609C-4AC6-B9D8-A9B7C8AA6BFB}" srcId="{7A311A31-F5C4-4BC2-8626-BE8886DD79A4}" destId="{09528C96-87BD-4834-855A-8C18A673A6E2}" srcOrd="3" destOrd="0" parTransId="{57699D1A-3D15-4BC4-B3A6-10B4DDC7F6C2}" sibTransId="{D342385A-6491-4BC1-8281-7BDC0DE7F9D7}"/>
    <dgm:cxn modelId="{35226973-0FA7-4E16-8117-0279311B7CEE}" type="presOf" srcId="{2CDF7E11-ED4D-4962-9B29-F332D0D6DE1F}" destId="{22C7D3F9-D247-435B-B3DF-D370CBE533DC}" srcOrd="0" destOrd="0" presId="urn:microsoft.com/office/officeart/2005/8/layout/vList2"/>
    <dgm:cxn modelId="{E30BF8AD-19A7-4D64-8597-0BA255412CA3}" srcId="{7A311A31-F5C4-4BC2-8626-BE8886DD79A4}" destId="{D067240E-0B40-499F-8008-0EB99AF3481E}" srcOrd="2" destOrd="0" parTransId="{26ED712B-E958-4BF0-87D9-562047222A9B}" sibTransId="{8EBD6506-E098-4AE5-B295-D216BA043159}"/>
    <dgm:cxn modelId="{25D1335C-6660-4BBF-B5D6-4B47B1A4D55E}" type="presOf" srcId="{D067240E-0B40-499F-8008-0EB99AF3481E}" destId="{8621975F-BB36-4124-A17F-8B17D2B5450F}" srcOrd="0" destOrd="0" presId="urn:microsoft.com/office/officeart/2005/8/layout/vList2"/>
    <dgm:cxn modelId="{BFF9F68B-5C04-418C-AC7C-1CDD63809D22}" type="presOf" srcId="{4C64F018-B62C-4DE6-8A63-FC1DF934DC88}" destId="{10D269E3-6752-425C-A96A-0DD2726B8EE0}" srcOrd="0" destOrd="0" presId="urn:microsoft.com/office/officeart/2005/8/layout/vList2"/>
    <dgm:cxn modelId="{F4AB631E-ADC2-47E3-808D-23CA5DF05D8B}" srcId="{7A311A31-F5C4-4BC2-8626-BE8886DD79A4}" destId="{2CDF7E11-ED4D-4962-9B29-F332D0D6DE1F}" srcOrd="4" destOrd="0" parTransId="{30AC041A-10E4-4274-AC6B-F70557EFF1EC}" sibTransId="{616C8313-2512-4241-8B29-AA99E7B2F24C}"/>
    <dgm:cxn modelId="{5E117EBD-AE90-46BC-A108-69AA104EEEC6}" srcId="{7A311A31-F5C4-4BC2-8626-BE8886DD79A4}" destId="{4C64F018-B62C-4DE6-8A63-FC1DF934DC88}" srcOrd="0" destOrd="0" parTransId="{3AFD4EF3-5DC9-4856-B2FA-B8D07CA8B1FF}" sibTransId="{7E2552A8-299D-461B-A0C9-87F9193D3C33}"/>
    <dgm:cxn modelId="{6504264F-7FDC-40D3-873B-3202F8D2AB85}" type="presOf" srcId="{7A311A31-F5C4-4BC2-8626-BE8886DD79A4}" destId="{D28B77F8-889E-4C2E-9E02-BA2924D213B2}" srcOrd="0" destOrd="0" presId="urn:microsoft.com/office/officeart/2005/8/layout/vList2"/>
    <dgm:cxn modelId="{723DDE6F-9499-47F1-867C-446A86131382}" type="presOf" srcId="{0E6251FA-D777-4915-BDA6-070C5F89F32C}" destId="{AC5BA5FA-8F6D-4029-8DF2-DC41B8B9B076}" srcOrd="0" destOrd="0" presId="urn:microsoft.com/office/officeart/2005/8/layout/vList2"/>
    <dgm:cxn modelId="{11E7F5D6-7EE0-4D3B-8029-04044FED0E7B}" srcId="{7A311A31-F5C4-4BC2-8626-BE8886DD79A4}" destId="{0E6251FA-D777-4915-BDA6-070C5F89F32C}" srcOrd="1" destOrd="0" parTransId="{49FCDD9A-D2CD-436F-9228-F5B9B32C86E0}" sibTransId="{8BCD811B-6C57-4F99-AB99-D355E7216DB4}"/>
    <dgm:cxn modelId="{E9F72FE3-D656-422B-87FE-A4383BA94BDE}" type="presParOf" srcId="{D28B77F8-889E-4C2E-9E02-BA2924D213B2}" destId="{10D269E3-6752-425C-A96A-0DD2726B8EE0}" srcOrd="0" destOrd="0" presId="urn:microsoft.com/office/officeart/2005/8/layout/vList2"/>
    <dgm:cxn modelId="{06AA195C-D3A7-4975-813B-E45B8758726A}" type="presParOf" srcId="{D28B77F8-889E-4C2E-9E02-BA2924D213B2}" destId="{3194A988-B7AC-499D-8A3B-85D19DD70DE4}" srcOrd="1" destOrd="0" presId="urn:microsoft.com/office/officeart/2005/8/layout/vList2"/>
    <dgm:cxn modelId="{E802DD94-209F-4F9E-9A03-4882644D0856}" type="presParOf" srcId="{D28B77F8-889E-4C2E-9E02-BA2924D213B2}" destId="{AC5BA5FA-8F6D-4029-8DF2-DC41B8B9B076}" srcOrd="2" destOrd="0" presId="urn:microsoft.com/office/officeart/2005/8/layout/vList2"/>
    <dgm:cxn modelId="{31E13513-BEF7-4E14-9017-8F4A4697C8DF}" type="presParOf" srcId="{D28B77F8-889E-4C2E-9E02-BA2924D213B2}" destId="{0EB54826-7DBE-4170-9A37-B537D129FC22}" srcOrd="3" destOrd="0" presId="urn:microsoft.com/office/officeart/2005/8/layout/vList2"/>
    <dgm:cxn modelId="{9A97A176-8DCD-44CC-8CC7-4E1E3524858C}" type="presParOf" srcId="{D28B77F8-889E-4C2E-9E02-BA2924D213B2}" destId="{8621975F-BB36-4124-A17F-8B17D2B5450F}" srcOrd="4" destOrd="0" presId="urn:microsoft.com/office/officeart/2005/8/layout/vList2"/>
    <dgm:cxn modelId="{2AB64EF4-28C2-468C-B28E-14965ECE13FB}" type="presParOf" srcId="{D28B77F8-889E-4C2E-9E02-BA2924D213B2}" destId="{3293E69C-C261-47A6-8F11-948129D08E4A}" srcOrd="5" destOrd="0" presId="urn:microsoft.com/office/officeart/2005/8/layout/vList2"/>
    <dgm:cxn modelId="{8ED8EEA3-78CA-41C4-BC9E-72DA0C78F5BE}" type="presParOf" srcId="{D28B77F8-889E-4C2E-9E02-BA2924D213B2}" destId="{4E33E1CA-BEA1-4679-AD54-BE076B7B364A}" srcOrd="6" destOrd="0" presId="urn:microsoft.com/office/officeart/2005/8/layout/vList2"/>
    <dgm:cxn modelId="{EC3F6A03-DE6E-478C-8C2C-BA479BDF5594}" type="presParOf" srcId="{D28B77F8-889E-4C2E-9E02-BA2924D213B2}" destId="{DA32C932-6CE3-49B2-8CB3-8A2DD3E1D8C9}" srcOrd="7" destOrd="0" presId="urn:microsoft.com/office/officeart/2005/8/layout/vList2"/>
    <dgm:cxn modelId="{4C71D3E2-FAA5-464B-A699-29228E524694}" type="presParOf" srcId="{D28B77F8-889E-4C2E-9E02-BA2924D213B2}" destId="{22C7D3F9-D247-435B-B3DF-D370CBE533D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4E4E317-F9B8-4134-828D-8F0916C29DA0}" type="doc">
      <dgm:prSet loTypeId="urn:microsoft.com/office/officeart/2005/8/layout/vList2" loCatId="list" qsTypeId="urn:microsoft.com/office/officeart/2005/8/quickstyle/simple5" qsCatId="simple" csTypeId="urn:microsoft.com/office/officeart/2005/8/colors/colorful1#7" csCatId="colorful"/>
      <dgm:spPr/>
      <dgm:t>
        <a:bodyPr/>
        <a:lstStyle/>
        <a:p>
          <a:endParaRPr lang="nl-NL"/>
        </a:p>
      </dgm:t>
    </dgm:pt>
    <dgm:pt modelId="{A8F24AE6-BD75-482C-AD68-83090B25F14E}">
      <dgm:prSet/>
      <dgm:spPr/>
      <dgm:t>
        <a:bodyPr/>
        <a:lstStyle/>
        <a:p>
          <a:pPr rtl="0"/>
          <a:r>
            <a:rPr lang="nl-NL" dirty="0" smtClean="0"/>
            <a:t>Stapsgewijze synthese</a:t>
          </a:r>
          <a:endParaRPr lang="nl-NL" dirty="0"/>
        </a:p>
      </dgm:t>
    </dgm:pt>
    <dgm:pt modelId="{1559E0CE-CF93-4911-A227-817D9822F2EB}" type="parTrans" cxnId="{FF1EACA1-6DDD-433F-ABC7-4B6B30F58ED1}">
      <dgm:prSet/>
      <dgm:spPr/>
      <dgm:t>
        <a:bodyPr/>
        <a:lstStyle/>
        <a:p>
          <a:endParaRPr lang="nl-NL"/>
        </a:p>
      </dgm:t>
    </dgm:pt>
    <dgm:pt modelId="{BA955A24-2AE4-4E71-9195-0C712F99F2A1}" type="sibTrans" cxnId="{FF1EACA1-6DDD-433F-ABC7-4B6B30F58ED1}">
      <dgm:prSet/>
      <dgm:spPr/>
      <dgm:t>
        <a:bodyPr/>
        <a:lstStyle/>
        <a:p>
          <a:endParaRPr lang="nl-NL"/>
        </a:p>
      </dgm:t>
    </dgm:pt>
    <dgm:pt modelId="{EFBB37E8-7592-4CC7-B410-3D61EF96327D}" type="pres">
      <dgm:prSet presAssocID="{54E4E317-F9B8-4134-828D-8F0916C29D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977BAD2-3AD0-498F-9B15-625C99610871}" type="pres">
      <dgm:prSet presAssocID="{A8F24AE6-BD75-482C-AD68-83090B25F14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F1EACA1-6DDD-433F-ABC7-4B6B30F58ED1}" srcId="{54E4E317-F9B8-4134-828D-8F0916C29DA0}" destId="{A8F24AE6-BD75-482C-AD68-83090B25F14E}" srcOrd="0" destOrd="0" parTransId="{1559E0CE-CF93-4911-A227-817D9822F2EB}" sibTransId="{BA955A24-2AE4-4E71-9195-0C712F99F2A1}"/>
    <dgm:cxn modelId="{9D6A8CD1-8417-4A4F-84A7-E625B63A6CBF}" type="presOf" srcId="{54E4E317-F9B8-4134-828D-8F0916C29DA0}" destId="{EFBB37E8-7592-4CC7-B410-3D61EF96327D}" srcOrd="0" destOrd="0" presId="urn:microsoft.com/office/officeart/2005/8/layout/vList2"/>
    <dgm:cxn modelId="{E079E779-E500-461F-A979-A8CFCA24BA9F}" type="presOf" srcId="{A8F24AE6-BD75-482C-AD68-83090B25F14E}" destId="{4977BAD2-3AD0-498F-9B15-625C99610871}" srcOrd="0" destOrd="0" presId="urn:microsoft.com/office/officeart/2005/8/layout/vList2"/>
    <dgm:cxn modelId="{3E624985-430C-40A5-B4CA-A3E8561EF577}" type="presParOf" srcId="{EFBB37E8-7592-4CC7-B410-3D61EF96327D}" destId="{4977BAD2-3AD0-498F-9B15-625C996108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4F11A2-1C38-4B57-849A-A2D5BBDB411F}" type="doc">
      <dgm:prSet loTypeId="urn:microsoft.com/office/officeart/2005/8/layout/vList2" loCatId="list" qsTypeId="urn:microsoft.com/office/officeart/2005/8/quickstyle/simple3" qsCatId="simple" csTypeId="urn:microsoft.com/office/officeart/2005/8/colors/colorful1#8" csCatId="colorful"/>
      <dgm:spPr/>
      <dgm:t>
        <a:bodyPr/>
        <a:lstStyle/>
        <a:p>
          <a:endParaRPr lang="nl-NL"/>
        </a:p>
      </dgm:t>
    </dgm:pt>
    <dgm:pt modelId="{6206F517-0CB9-43AF-997B-D4D2CCA2CFCE}">
      <dgm:prSet custT="1"/>
      <dgm:spPr/>
      <dgm:t>
        <a:bodyPr/>
        <a:lstStyle/>
        <a:p>
          <a:pPr algn="ctr" rtl="0"/>
          <a:r>
            <a:rPr lang="nl-NL" sz="2400" dirty="0" smtClean="0"/>
            <a:t>Klein ribosoom bindt aan 5’ kant</a:t>
          </a:r>
          <a:endParaRPr lang="nl-NL" sz="2400" dirty="0"/>
        </a:p>
      </dgm:t>
    </dgm:pt>
    <dgm:pt modelId="{4C47B2A3-6436-40DD-889A-370ACA67B914}" type="parTrans" cxnId="{3EF7ABEB-9F2A-41AB-AEBB-27438F1086A4}">
      <dgm:prSet/>
      <dgm:spPr/>
      <dgm:t>
        <a:bodyPr/>
        <a:lstStyle/>
        <a:p>
          <a:pPr algn="ctr"/>
          <a:endParaRPr lang="nl-NL" sz="2400"/>
        </a:p>
      </dgm:t>
    </dgm:pt>
    <dgm:pt modelId="{E9A59CD8-7001-4F4A-AC45-9455AD70B336}" type="sibTrans" cxnId="{3EF7ABEB-9F2A-41AB-AEBB-27438F1086A4}">
      <dgm:prSet/>
      <dgm:spPr/>
      <dgm:t>
        <a:bodyPr/>
        <a:lstStyle/>
        <a:p>
          <a:pPr algn="ctr"/>
          <a:endParaRPr lang="nl-NL" sz="2400"/>
        </a:p>
      </dgm:t>
    </dgm:pt>
    <dgm:pt modelId="{9EF2D373-E202-4416-BBC1-0466EE330F5E}">
      <dgm:prSet custT="1"/>
      <dgm:spPr/>
      <dgm:t>
        <a:bodyPr/>
        <a:lstStyle/>
        <a:p>
          <a:pPr algn="ctr" rtl="0"/>
          <a:r>
            <a:rPr lang="nl-NL" sz="2400" dirty="0" err="1" smtClean="0"/>
            <a:t>tRNA</a:t>
          </a:r>
          <a:r>
            <a:rPr lang="nl-NL" sz="2400" dirty="0" smtClean="0"/>
            <a:t> koppelt met </a:t>
          </a:r>
          <a:r>
            <a:rPr lang="nl-NL" sz="2400" dirty="0" err="1" smtClean="0"/>
            <a:t>anticodon</a:t>
          </a:r>
          <a:r>
            <a:rPr lang="nl-NL" sz="2400" dirty="0" smtClean="0"/>
            <a:t> aan startcode</a:t>
          </a:r>
          <a:endParaRPr lang="nl-NL" sz="2400" dirty="0"/>
        </a:p>
      </dgm:t>
    </dgm:pt>
    <dgm:pt modelId="{AD13FBEF-D117-4BAD-8320-D24485145DBF}" type="parTrans" cxnId="{D9BF3EBC-6831-493E-8D4D-565D249A7923}">
      <dgm:prSet/>
      <dgm:spPr/>
      <dgm:t>
        <a:bodyPr/>
        <a:lstStyle/>
        <a:p>
          <a:pPr algn="ctr"/>
          <a:endParaRPr lang="nl-NL" sz="2400"/>
        </a:p>
      </dgm:t>
    </dgm:pt>
    <dgm:pt modelId="{2143519B-9826-4240-927D-86C43C709A16}" type="sibTrans" cxnId="{D9BF3EBC-6831-493E-8D4D-565D249A7923}">
      <dgm:prSet/>
      <dgm:spPr/>
      <dgm:t>
        <a:bodyPr/>
        <a:lstStyle/>
        <a:p>
          <a:pPr algn="ctr"/>
          <a:endParaRPr lang="nl-NL" sz="2400"/>
        </a:p>
      </dgm:t>
    </dgm:pt>
    <dgm:pt modelId="{A6E95042-2046-400C-B754-273586B2FD4B}">
      <dgm:prSet custT="1"/>
      <dgm:spPr/>
      <dgm:t>
        <a:bodyPr/>
        <a:lstStyle/>
        <a:p>
          <a:pPr algn="ctr" rtl="0"/>
          <a:r>
            <a:rPr lang="nl-NL" sz="2400" dirty="0" smtClean="0"/>
            <a:t>Groot ribosoomdeel hecht zich</a:t>
          </a:r>
          <a:endParaRPr lang="nl-NL" sz="2400" dirty="0"/>
        </a:p>
      </dgm:t>
    </dgm:pt>
    <dgm:pt modelId="{E7E528C0-3879-4C4B-A063-A528F0E3ACC2}" type="parTrans" cxnId="{B4EC0EC2-4434-482A-89E3-94C49DDE9A87}">
      <dgm:prSet/>
      <dgm:spPr/>
      <dgm:t>
        <a:bodyPr/>
        <a:lstStyle/>
        <a:p>
          <a:pPr algn="ctr"/>
          <a:endParaRPr lang="nl-NL" sz="2400"/>
        </a:p>
      </dgm:t>
    </dgm:pt>
    <dgm:pt modelId="{60A5D66C-FDAB-46D6-B1AA-82D740740FC8}" type="sibTrans" cxnId="{B4EC0EC2-4434-482A-89E3-94C49DDE9A87}">
      <dgm:prSet/>
      <dgm:spPr/>
      <dgm:t>
        <a:bodyPr/>
        <a:lstStyle/>
        <a:p>
          <a:pPr algn="ctr"/>
          <a:endParaRPr lang="nl-NL" sz="2400"/>
        </a:p>
      </dgm:t>
    </dgm:pt>
    <dgm:pt modelId="{4D5A2601-39D6-48B0-8429-F78EC3FC4A9F}">
      <dgm:prSet custT="1"/>
      <dgm:spPr/>
      <dgm:t>
        <a:bodyPr/>
        <a:lstStyle/>
        <a:p>
          <a:pPr algn="ctr" rtl="0"/>
          <a:r>
            <a:rPr lang="nl-NL" sz="2400" dirty="0" smtClean="0"/>
            <a:t>Ribosoom schuift langs </a:t>
          </a:r>
          <a:r>
            <a:rPr lang="nl-NL" sz="2400" dirty="0" err="1" smtClean="0"/>
            <a:t>mRNA</a:t>
          </a:r>
          <a:r>
            <a:rPr lang="nl-NL" sz="2400" dirty="0" smtClean="0"/>
            <a:t> naar volgend codon</a:t>
          </a:r>
          <a:endParaRPr lang="nl-NL" sz="2400" dirty="0"/>
        </a:p>
      </dgm:t>
    </dgm:pt>
    <dgm:pt modelId="{7500B800-F390-434C-B5F6-7DF5622C7070}" type="parTrans" cxnId="{74244C31-0E01-4AB3-B11B-D0E705C5583D}">
      <dgm:prSet/>
      <dgm:spPr/>
      <dgm:t>
        <a:bodyPr/>
        <a:lstStyle/>
        <a:p>
          <a:pPr algn="ctr"/>
          <a:endParaRPr lang="nl-NL" sz="2400"/>
        </a:p>
      </dgm:t>
    </dgm:pt>
    <dgm:pt modelId="{8CADB678-DE02-4630-8ECA-38D23F573841}" type="sibTrans" cxnId="{74244C31-0E01-4AB3-B11B-D0E705C5583D}">
      <dgm:prSet/>
      <dgm:spPr/>
      <dgm:t>
        <a:bodyPr/>
        <a:lstStyle/>
        <a:p>
          <a:pPr algn="ctr"/>
          <a:endParaRPr lang="nl-NL" sz="2400"/>
        </a:p>
      </dgm:t>
    </dgm:pt>
    <dgm:pt modelId="{345F042C-63BE-4EDC-B755-DDE9EF2C551D}">
      <dgm:prSet custT="1"/>
      <dgm:spPr/>
      <dgm:t>
        <a:bodyPr/>
        <a:lstStyle/>
        <a:p>
          <a:pPr algn="ctr" rtl="0"/>
          <a:r>
            <a:rPr lang="nl-NL" sz="2400" dirty="0" smtClean="0"/>
            <a:t>Nieuw </a:t>
          </a:r>
          <a:r>
            <a:rPr lang="nl-NL" sz="2400" dirty="0" err="1" smtClean="0"/>
            <a:t>anticodon</a:t>
          </a:r>
          <a:r>
            <a:rPr lang="nl-NL" sz="2400" dirty="0" smtClean="0"/>
            <a:t> hecht zich</a:t>
          </a:r>
          <a:endParaRPr lang="nl-NL" sz="2400" dirty="0"/>
        </a:p>
      </dgm:t>
    </dgm:pt>
    <dgm:pt modelId="{3E87F173-F18D-4C49-8477-68C5B203E95F}" type="parTrans" cxnId="{3F4C3B17-1F36-49CD-946B-528261B9FF97}">
      <dgm:prSet/>
      <dgm:spPr/>
      <dgm:t>
        <a:bodyPr/>
        <a:lstStyle/>
        <a:p>
          <a:pPr algn="ctr"/>
          <a:endParaRPr lang="nl-NL" sz="2400"/>
        </a:p>
      </dgm:t>
    </dgm:pt>
    <dgm:pt modelId="{CE9E077F-3BE4-4C23-BCE9-B70FA9C248BA}" type="sibTrans" cxnId="{3F4C3B17-1F36-49CD-946B-528261B9FF97}">
      <dgm:prSet/>
      <dgm:spPr/>
      <dgm:t>
        <a:bodyPr/>
        <a:lstStyle/>
        <a:p>
          <a:pPr algn="ctr"/>
          <a:endParaRPr lang="nl-NL" sz="2400"/>
        </a:p>
      </dgm:t>
    </dgm:pt>
    <dgm:pt modelId="{D893F270-04FC-417D-856C-A51516892773}">
      <dgm:prSet custT="1"/>
      <dgm:spPr/>
      <dgm:t>
        <a:bodyPr/>
        <a:lstStyle/>
        <a:p>
          <a:pPr algn="ctr" rtl="0"/>
          <a:r>
            <a:rPr lang="nl-NL" sz="2400" dirty="0" smtClean="0"/>
            <a:t>Aminozuur laat </a:t>
          </a:r>
          <a:r>
            <a:rPr lang="nl-NL" sz="2400" dirty="0" err="1" smtClean="0"/>
            <a:t>tRNA</a:t>
          </a:r>
          <a:r>
            <a:rPr lang="nl-NL" sz="2400" dirty="0" smtClean="0"/>
            <a:t> los en koppelt aan vorige aminozuur</a:t>
          </a:r>
          <a:endParaRPr lang="nl-NL" sz="2400" dirty="0"/>
        </a:p>
      </dgm:t>
    </dgm:pt>
    <dgm:pt modelId="{788AAC02-1167-42CD-9F45-DCE6B15DC72E}" type="parTrans" cxnId="{E2248996-90D3-4A82-8A06-E43D13692E82}">
      <dgm:prSet/>
      <dgm:spPr/>
      <dgm:t>
        <a:bodyPr/>
        <a:lstStyle/>
        <a:p>
          <a:pPr algn="ctr"/>
          <a:endParaRPr lang="nl-NL" sz="2400"/>
        </a:p>
      </dgm:t>
    </dgm:pt>
    <dgm:pt modelId="{096440ED-40D9-4F13-82FB-3B40EE6B16D9}" type="sibTrans" cxnId="{E2248996-90D3-4A82-8A06-E43D13692E82}">
      <dgm:prSet/>
      <dgm:spPr/>
      <dgm:t>
        <a:bodyPr/>
        <a:lstStyle/>
        <a:p>
          <a:pPr algn="ctr"/>
          <a:endParaRPr lang="nl-NL" sz="2400"/>
        </a:p>
      </dgm:t>
    </dgm:pt>
    <dgm:pt modelId="{5B7043CF-8269-429F-A4FA-D6662D5A394A}" type="pres">
      <dgm:prSet presAssocID="{824F11A2-1C38-4B57-849A-A2D5BBDB41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130F109-8098-433F-9470-5DE9581E147C}" type="pres">
      <dgm:prSet presAssocID="{6206F517-0CB9-43AF-997B-D4D2CCA2CFC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F8B4661-06B7-4C01-8BC0-239E89D217D9}" type="pres">
      <dgm:prSet presAssocID="{E9A59CD8-7001-4F4A-AC45-9455AD70B336}" presName="spacer" presStyleCnt="0"/>
      <dgm:spPr/>
    </dgm:pt>
    <dgm:pt modelId="{1370CF6B-93E9-4678-B63F-53A0283D2EFA}" type="pres">
      <dgm:prSet presAssocID="{9EF2D373-E202-4416-BBC1-0466EE330F5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AFB7025-2DFC-4900-8893-0278DE57DE5C}" type="pres">
      <dgm:prSet presAssocID="{2143519B-9826-4240-927D-86C43C709A16}" presName="spacer" presStyleCnt="0"/>
      <dgm:spPr/>
    </dgm:pt>
    <dgm:pt modelId="{4EFF8118-5FCF-4625-8920-D81A58512717}" type="pres">
      <dgm:prSet presAssocID="{A6E95042-2046-400C-B754-273586B2FD4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63694AD-4F30-4813-8FEA-6F8F736D2D54}" type="pres">
      <dgm:prSet presAssocID="{60A5D66C-FDAB-46D6-B1AA-82D740740FC8}" presName="spacer" presStyleCnt="0"/>
      <dgm:spPr/>
    </dgm:pt>
    <dgm:pt modelId="{1491FF92-DF18-4034-8A5F-E98060B24944}" type="pres">
      <dgm:prSet presAssocID="{4D5A2601-39D6-48B0-8429-F78EC3FC4A9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1C8CB88-4204-4068-92F0-251752587A3A}" type="pres">
      <dgm:prSet presAssocID="{8CADB678-DE02-4630-8ECA-38D23F573841}" presName="spacer" presStyleCnt="0"/>
      <dgm:spPr/>
    </dgm:pt>
    <dgm:pt modelId="{9514C08C-376C-4E7D-8477-45057A8BB6A5}" type="pres">
      <dgm:prSet presAssocID="{345F042C-63BE-4EDC-B755-DDE9EF2C551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060324A-9453-4823-8685-3A22EC8E3BF1}" type="pres">
      <dgm:prSet presAssocID="{CE9E077F-3BE4-4C23-BCE9-B70FA9C248BA}" presName="spacer" presStyleCnt="0"/>
      <dgm:spPr/>
    </dgm:pt>
    <dgm:pt modelId="{66BBFA79-FEE2-470D-8E25-F0477F9BF0E3}" type="pres">
      <dgm:prSet presAssocID="{D893F270-04FC-417D-856C-A5151689277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C43ABD6-6984-461C-9F5D-A07F1198432C}" type="presOf" srcId="{A6E95042-2046-400C-B754-273586B2FD4B}" destId="{4EFF8118-5FCF-4625-8920-D81A58512717}" srcOrd="0" destOrd="0" presId="urn:microsoft.com/office/officeart/2005/8/layout/vList2"/>
    <dgm:cxn modelId="{3F4C3B17-1F36-49CD-946B-528261B9FF97}" srcId="{824F11A2-1C38-4B57-849A-A2D5BBDB411F}" destId="{345F042C-63BE-4EDC-B755-DDE9EF2C551D}" srcOrd="4" destOrd="0" parTransId="{3E87F173-F18D-4C49-8477-68C5B203E95F}" sibTransId="{CE9E077F-3BE4-4C23-BCE9-B70FA9C248BA}"/>
    <dgm:cxn modelId="{8D54C29B-D49A-4531-B2DC-67D1B1408857}" type="presOf" srcId="{4D5A2601-39D6-48B0-8429-F78EC3FC4A9F}" destId="{1491FF92-DF18-4034-8A5F-E98060B24944}" srcOrd="0" destOrd="0" presId="urn:microsoft.com/office/officeart/2005/8/layout/vList2"/>
    <dgm:cxn modelId="{13DF4C17-CCF1-4281-8421-76BACC960778}" type="presOf" srcId="{9EF2D373-E202-4416-BBC1-0466EE330F5E}" destId="{1370CF6B-93E9-4678-B63F-53A0283D2EFA}" srcOrd="0" destOrd="0" presId="urn:microsoft.com/office/officeart/2005/8/layout/vList2"/>
    <dgm:cxn modelId="{4D6A70A7-7EA9-4E3E-823D-DD47B69A4D79}" type="presOf" srcId="{824F11A2-1C38-4B57-849A-A2D5BBDB411F}" destId="{5B7043CF-8269-429F-A4FA-D6662D5A394A}" srcOrd="0" destOrd="0" presId="urn:microsoft.com/office/officeart/2005/8/layout/vList2"/>
    <dgm:cxn modelId="{51501BDB-3C4B-464C-993F-1641A217CE5D}" type="presOf" srcId="{D893F270-04FC-417D-856C-A51516892773}" destId="{66BBFA79-FEE2-470D-8E25-F0477F9BF0E3}" srcOrd="0" destOrd="0" presId="urn:microsoft.com/office/officeart/2005/8/layout/vList2"/>
    <dgm:cxn modelId="{C3933059-E0F5-4807-859A-CC6F6539BF07}" type="presOf" srcId="{6206F517-0CB9-43AF-997B-D4D2CCA2CFCE}" destId="{1130F109-8098-433F-9470-5DE9581E147C}" srcOrd="0" destOrd="0" presId="urn:microsoft.com/office/officeart/2005/8/layout/vList2"/>
    <dgm:cxn modelId="{B4EC0EC2-4434-482A-89E3-94C49DDE9A87}" srcId="{824F11A2-1C38-4B57-849A-A2D5BBDB411F}" destId="{A6E95042-2046-400C-B754-273586B2FD4B}" srcOrd="2" destOrd="0" parTransId="{E7E528C0-3879-4C4B-A063-A528F0E3ACC2}" sibTransId="{60A5D66C-FDAB-46D6-B1AA-82D740740FC8}"/>
    <dgm:cxn modelId="{74244C31-0E01-4AB3-B11B-D0E705C5583D}" srcId="{824F11A2-1C38-4B57-849A-A2D5BBDB411F}" destId="{4D5A2601-39D6-48B0-8429-F78EC3FC4A9F}" srcOrd="3" destOrd="0" parTransId="{7500B800-F390-434C-B5F6-7DF5622C7070}" sibTransId="{8CADB678-DE02-4630-8ECA-38D23F573841}"/>
    <dgm:cxn modelId="{E2248996-90D3-4A82-8A06-E43D13692E82}" srcId="{824F11A2-1C38-4B57-849A-A2D5BBDB411F}" destId="{D893F270-04FC-417D-856C-A51516892773}" srcOrd="5" destOrd="0" parTransId="{788AAC02-1167-42CD-9F45-DCE6B15DC72E}" sibTransId="{096440ED-40D9-4F13-82FB-3B40EE6B16D9}"/>
    <dgm:cxn modelId="{37FEAA38-36D0-4670-8114-044CFDD81761}" type="presOf" srcId="{345F042C-63BE-4EDC-B755-DDE9EF2C551D}" destId="{9514C08C-376C-4E7D-8477-45057A8BB6A5}" srcOrd="0" destOrd="0" presId="urn:microsoft.com/office/officeart/2005/8/layout/vList2"/>
    <dgm:cxn modelId="{D9BF3EBC-6831-493E-8D4D-565D249A7923}" srcId="{824F11A2-1C38-4B57-849A-A2D5BBDB411F}" destId="{9EF2D373-E202-4416-BBC1-0466EE330F5E}" srcOrd="1" destOrd="0" parTransId="{AD13FBEF-D117-4BAD-8320-D24485145DBF}" sibTransId="{2143519B-9826-4240-927D-86C43C709A16}"/>
    <dgm:cxn modelId="{3EF7ABEB-9F2A-41AB-AEBB-27438F1086A4}" srcId="{824F11A2-1C38-4B57-849A-A2D5BBDB411F}" destId="{6206F517-0CB9-43AF-997B-D4D2CCA2CFCE}" srcOrd="0" destOrd="0" parTransId="{4C47B2A3-6436-40DD-889A-370ACA67B914}" sibTransId="{E9A59CD8-7001-4F4A-AC45-9455AD70B336}"/>
    <dgm:cxn modelId="{E40A5CC7-71D8-4665-B23A-B0C94DD22A80}" type="presParOf" srcId="{5B7043CF-8269-429F-A4FA-D6662D5A394A}" destId="{1130F109-8098-433F-9470-5DE9581E147C}" srcOrd="0" destOrd="0" presId="urn:microsoft.com/office/officeart/2005/8/layout/vList2"/>
    <dgm:cxn modelId="{FFF0EC5D-3F43-4EE1-9C73-5A0BA2DCC41E}" type="presParOf" srcId="{5B7043CF-8269-429F-A4FA-D6662D5A394A}" destId="{4F8B4661-06B7-4C01-8BC0-239E89D217D9}" srcOrd="1" destOrd="0" presId="urn:microsoft.com/office/officeart/2005/8/layout/vList2"/>
    <dgm:cxn modelId="{A725DC93-D9BB-4EA9-A547-CD572913375C}" type="presParOf" srcId="{5B7043CF-8269-429F-A4FA-D6662D5A394A}" destId="{1370CF6B-93E9-4678-B63F-53A0283D2EFA}" srcOrd="2" destOrd="0" presId="urn:microsoft.com/office/officeart/2005/8/layout/vList2"/>
    <dgm:cxn modelId="{A6D41E71-0744-4253-9DEC-445000611908}" type="presParOf" srcId="{5B7043CF-8269-429F-A4FA-D6662D5A394A}" destId="{EAFB7025-2DFC-4900-8893-0278DE57DE5C}" srcOrd="3" destOrd="0" presId="urn:microsoft.com/office/officeart/2005/8/layout/vList2"/>
    <dgm:cxn modelId="{376A01F9-AA69-4385-83E9-E893B3FB681A}" type="presParOf" srcId="{5B7043CF-8269-429F-A4FA-D6662D5A394A}" destId="{4EFF8118-5FCF-4625-8920-D81A58512717}" srcOrd="4" destOrd="0" presId="urn:microsoft.com/office/officeart/2005/8/layout/vList2"/>
    <dgm:cxn modelId="{D68C2DA3-BC1F-4737-A953-8C9BE5E3A65D}" type="presParOf" srcId="{5B7043CF-8269-429F-A4FA-D6662D5A394A}" destId="{563694AD-4F30-4813-8FEA-6F8F736D2D54}" srcOrd="5" destOrd="0" presId="urn:microsoft.com/office/officeart/2005/8/layout/vList2"/>
    <dgm:cxn modelId="{2B2B46DA-E646-40A3-8E94-E0F9AA4E845A}" type="presParOf" srcId="{5B7043CF-8269-429F-A4FA-D6662D5A394A}" destId="{1491FF92-DF18-4034-8A5F-E98060B24944}" srcOrd="6" destOrd="0" presId="urn:microsoft.com/office/officeart/2005/8/layout/vList2"/>
    <dgm:cxn modelId="{DDF91DA9-C0ED-4971-A2EC-0FADF200FF4D}" type="presParOf" srcId="{5B7043CF-8269-429F-A4FA-D6662D5A394A}" destId="{E1C8CB88-4204-4068-92F0-251752587A3A}" srcOrd="7" destOrd="0" presId="urn:microsoft.com/office/officeart/2005/8/layout/vList2"/>
    <dgm:cxn modelId="{2AFBDFE5-AD63-4C2C-8327-B9D29BFA123C}" type="presParOf" srcId="{5B7043CF-8269-429F-A4FA-D6662D5A394A}" destId="{9514C08C-376C-4E7D-8477-45057A8BB6A5}" srcOrd="8" destOrd="0" presId="urn:microsoft.com/office/officeart/2005/8/layout/vList2"/>
    <dgm:cxn modelId="{4A577772-7050-4483-BDEF-9683505AA9F8}" type="presParOf" srcId="{5B7043CF-8269-429F-A4FA-D6662D5A394A}" destId="{2060324A-9453-4823-8685-3A22EC8E3BF1}" srcOrd="9" destOrd="0" presId="urn:microsoft.com/office/officeart/2005/8/layout/vList2"/>
    <dgm:cxn modelId="{79B39E7D-CC43-4779-82E8-55597359C78E}" type="presParOf" srcId="{5B7043CF-8269-429F-A4FA-D6662D5A394A}" destId="{66BBFA79-FEE2-470D-8E25-F0477F9BF0E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8E7ECA-CCDE-4C2E-9528-5E21F7BEB776}" type="doc">
      <dgm:prSet loTypeId="urn:microsoft.com/office/officeart/2005/8/layout/vList2" loCatId="list" qsTypeId="urn:microsoft.com/office/officeart/2005/8/quickstyle/simple5" qsCatId="simple" csTypeId="urn:microsoft.com/office/officeart/2005/8/colors/colorful1#9" csCatId="colorful"/>
      <dgm:spPr/>
      <dgm:t>
        <a:bodyPr/>
        <a:lstStyle/>
        <a:p>
          <a:endParaRPr lang="nl-NL"/>
        </a:p>
      </dgm:t>
    </dgm:pt>
    <dgm:pt modelId="{6600F9AC-DC06-486E-B965-602178EE6E3D}">
      <dgm:prSet/>
      <dgm:spPr/>
      <dgm:t>
        <a:bodyPr/>
        <a:lstStyle/>
        <a:p>
          <a:pPr algn="ctr" rtl="0"/>
          <a:r>
            <a:rPr lang="nl-NL" dirty="0" smtClean="0"/>
            <a:t>Einde eiwitsynthese</a:t>
          </a:r>
          <a:endParaRPr lang="nl-NL" dirty="0"/>
        </a:p>
      </dgm:t>
    </dgm:pt>
    <dgm:pt modelId="{B6BF2DB6-F11F-491A-BEB0-311766E870F2}" type="parTrans" cxnId="{0707C53C-6C01-462F-BC2D-2A5812393D4D}">
      <dgm:prSet/>
      <dgm:spPr/>
      <dgm:t>
        <a:bodyPr/>
        <a:lstStyle/>
        <a:p>
          <a:endParaRPr lang="nl-NL"/>
        </a:p>
      </dgm:t>
    </dgm:pt>
    <dgm:pt modelId="{0A8467CC-A15B-4E1B-B775-501153F19E48}" type="sibTrans" cxnId="{0707C53C-6C01-462F-BC2D-2A5812393D4D}">
      <dgm:prSet/>
      <dgm:spPr/>
      <dgm:t>
        <a:bodyPr/>
        <a:lstStyle/>
        <a:p>
          <a:endParaRPr lang="nl-NL"/>
        </a:p>
      </dgm:t>
    </dgm:pt>
    <dgm:pt modelId="{98FB2FAE-9235-4692-9C67-6E4AEFD88C3E}" type="pres">
      <dgm:prSet presAssocID="{F18E7ECA-CCDE-4C2E-9528-5E21F7BEB7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C21DF20-147E-4647-95AC-DF834817FC51}" type="pres">
      <dgm:prSet presAssocID="{6600F9AC-DC06-486E-B965-602178EE6E3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707C53C-6C01-462F-BC2D-2A5812393D4D}" srcId="{F18E7ECA-CCDE-4C2E-9528-5E21F7BEB776}" destId="{6600F9AC-DC06-486E-B965-602178EE6E3D}" srcOrd="0" destOrd="0" parTransId="{B6BF2DB6-F11F-491A-BEB0-311766E870F2}" sibTransId="{0A8467CC-A15B-4E1B-B775-501153F19E48}"/>
    <dgm:cxn modelId="{FE9DA141-A0F3-4186-9197-0F1C25306248}" type="presOf" srcId="{6600F9AC-DC06-486E-B965-602178EE6E3D}" destId="{3C21DF20-147E-4647-95AC-DF834817FC51}" srcOrd="0" destOrd="0" presId="urn:microsoft.com/office/officeart/2005/8/layout/vList2"/>
    <dgm:cxn modelId="{38E0B405-5676-4C5D-B08B-225854E0C5F7}" type="presOf" srcId="{F18E7ECA-CCDE-4C2E-9528-5E21F7BEB776}" destId="{98FB2FAE-9235-4692-9C67-6E4AEFD88C3E}" srcOrd="0" destOrd="0" presId="urn:microsoft.com/office/officeart/2005/8/layout/vList2"/>
    <dgm:cxn modelId="{ADD37185-690C-4DF1-86DB-A1BC03E97F9A}" type="presParOf" srcId="{98FB2FAE-9235-4692-9C67-6E4AEFD88C3E}" destId="{3C21DF20-147E-4647-95AC-DF834817FC5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1438A-C748-4525-8064-79E20CFB657B}">
      <dsp:nvSpPr>
        <dsp:cNvPr id="0" name=""/>
        <dsp:cNvSpPr/>
      </dsp:nvSpPr>
      <dsp:spPr>
        <a:xfrm>
          <a:off x="0" y="183357"/>
          <a:ext cx="7772400" cy="11033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600" kern="1200" dirty="0" smtClean="0"/>
            <a:t>Thema 8 Moleculaire genetica</a:t>
          </a:r>
          <a:endParaRPr lang="nl-NL" sz="4600" kern="1200" dirty="0"/>
        </a:p>
      </dsp:txBody>
      <dsp:txXfrm>
        <a:off x="53859" y="237216"/>
        <a:ext cx="7664682" cy="9955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06060-3161-4803-A194-69DC833FD276}">
      <dsp:nvSpPr>
        <dsp:cNvPr id="0" name=""/>
        <dsp:cNvSpPr/>
      </dsp:nvSpPr>
      <dsp:spPr>
        <a:xfrm>
          <a:off x="0" y="357028"/>
          <a:ext cx="8784976" cy="6955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/>
            <a:t>Einde </a:t>
          </a:r>
          <a:r>
            <a:rPr lang="nl-NL" sz="2900" kern="1200" dirty="0" err="1" smtClean="0"/>
            <a:t>mRNA</a:t>
          </a:r>
          <a:r>
            <a:rPr lang="nl-NL" sz="2900" kern="1200" dirty="0" smtClean="0"/>
            <a:t> </a:t>
          </a:r>
          <a:r>
            <a:rPr lang="nl-NL" sz="2900" kern="1200" dirty="0" err="1" smtClean="0"/>
            <a:t>stopcodon</a:t>
          </a:r>
          <a:endParaRPr lang="nl-NL" sz="2900" kern="1200" dirty="0"/>
        </a:p>
      </dsp:txBody>
      <dsp:txXfrm>
        <a:off x="33955" y="390983"/>
        <a:ext cx="8717066" cy="627655"/>
      </dsp:txXfrm>
    </dsp:sp>
    <dsp:sp modelId="{F51076CB-8BB4-4081-86D3-24DFD54C6720}">
      <dsp:nvSpPr>
        <dsp:cNvPr id="0" name=""/>
        <dsp:cNvSpPr/>
      </dsp:nvSpPr>
      <dsp:spPr>
        <a:xfrm>
          <a:off x="0" y="1136113"/>
          <a:ext cx="8784976" cy="69556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/>
            <a:t>Ribosoom schuift langs </a:t>
          </a:r>
          <a:r>
            <a:rPr lang="nl-NL" sz="2900" kern="1200" dirty="0" err="1" smtClean="0"/>
            <a:t>mRNA</a:t>
          </a:r>
          <a:r>
            <a:rPr lang="nl-NL" sz="2900" kern="1200" dirty="0" smtClean="0"/>
            <a:t> tot het </a:t>
          </a:r>
          <a:r>
            <a:rPr lang="nl-NL" sz="2900" kern="1200" dirty="0" err="1" smtClean="0"/>
            <a:t>stopcodon</a:t>
          </a:r>
          <a:endParaRPr lang="nl-NL" sz="2900" kern="1200" dirty="0"/>
        </a:p>
      </dsp:txBody>
      <dsp:txXfrm>
        <a:off x="33955" y="1170068"/>
        <a:ext cx="8717066" cy="627655"/>
      </dsp:txXfrm>
    </dsp:sp>
    <dsp:sp modelId="{918A4704-B576-49D8-B80B-532432E7FB05}">
      <dsp:nvSpPr>
        <dsp:cNvPr id="0" name=""/>
        <dsp:cNvSpPr/>
      </dsp:nvSpPr>
      <dsp:spPr>
        <a:xfrm>
          <a:off x="0" y="1915198"/>
          <a:ext cx="8784976" cy="69556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/>
            <a:t>Geen aminozuur aan </a:t>
          </a:r>
          <a:r>
            <a:rPr lang="nl-NL" sz="2900" kern="1200" dirty="0" err="1" smtClean="0"/>
            <a:t>tRNA</a:t>
          </a:r>
          <a:r>
            <a:rPr lang="nl-NL" sz="2900" kern="1200" dirty="0" smtClean="0"/>
            <a:t> </a:t>
          </a:r>
          <a:r>
            <a:rPr lang="nl-NL" sz="2900" kern="1200" dirty="0" smtClean="0">
              <a:sym typeface="Wingdings"/>
            </a:rPr>
            <a:t></a:t>
          </a:r>
          <a:r>
            <a:rPr lang="nl-NL" sz="2900" kern="1200" dirty="0" smtClean="0"/>
            <a:t> eiwitsynthese afgebroken</a:t>
          </a:r>
          <a:endParaRPr lang="nl-NL" sz="2900" kern="1200" dirty="0"/>
        </a:p>
      </dsp:txBody>
      <dsp:txXfrm>
        <a:off x="33955" y="1949153"/>
        <a:ext cx="8717066" cy="627655"/>
      </dsp:txXfrm>
    </dsp:sp>
    <dsp:sp modelId="{532C67F7-CE4C-4EA9-A70E-365A78F31064}">
      <dsp:nvSpPr>
        <dsp:cNvPr id="0" name=""/>
        <dsp:cNvSpPr/>
      </dsp:nvSpPr>
      <dsp:spPr>
        <a:xfrm>
          <a:off x="0" y="2694284"/>
          <a:ext cx="8784976" cy="69556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/>
            <a:t>Ribosoomdelen laten los, eiwit + </a:t>
          </a:r>
          <a:r>
            <a:rPr lang="nl-NL" sz="2900" kern="1200" dirty="0" err="1" smtClean="0"/>
            <a:t>mRNA</a:t>
          </a:r>
          <a:r>
            <a:rPr lang="nl-NL" sz="2900" kern="1200" dirty="0" smtClean="0"/>
            <a:t> ook</a:t>
          </a:r>
          <a:endParaRPr lang="nl-NL" sz="2900" kern="1200" dirty="0"/>
        </a:p>
      </dsp:txBody>
      <dsp:txXfrm>
        <a:off x="33955" y="2728239"/>
        <a:ext cx="8717066" cy="627655"/>
      </dsp:txXfrm>
    </dsp:sp>
    <dsp:sp modelId="{5D612318-AF2B-487A-98DB-2C76D886638B}">
      <dsp:nvSpPr>
        <dsp:cNvPr id="0" name=""/>
        <dsp:cNvSpPr/>
      </dsp:nvSpPr>
      <dsp:spPr>
        <a:xfrm>
          <a:off x="0" y="3473369"/>
          <a:ext cx="8784976" cy="69556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>
              <a:hlinkClick xmlns:r="http://schemas.openxmlformats.org/officeDocument/2006/relationships" r:id="rId1"/>
            </a:rPr>
            <a:t>Animatie eiwitsynthese</a:t>
          </a:r>
          <a:endParaRPr lang="nl-NL" sz="2900" kern="1200" dirty="0"/>
        </a:p>
      </dsp:txBody>
      <dsp:txXfrm>
        <a:off x="33955" y="3507324"/>
        <a:ext cx="8717066" cy="627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FD3B2-0504-4F28-9EEE-87BF64F32169}">
      <dsp:nvSpPr>
        <dsp:cNvPr id="0" name=""/>
        <dsp:cNvSpPr/>
      </dsp:nvSpPr>
      <dsp:spPr>
        <a:xfrm>
          <a:off x="0" y="58662"/>
          <a:ext cx="3528392" cy="9114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800" kern="1200" dirty="0" smtClean="0"/>
            <a:t>§ 8.4. Translatie</a:t>
          </a:r>
          <a:endParaRPr lang="nl-NL" sz="3800" kern="1200" dirty="0"/>
        </a:p>
      </dsp:txBody>
      <dsp:txXfrm>
        <a:off x="44492" y="103154"/>
        <a:ext cx="3439408" cy="8224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1C631-4C18-47CD-8F04-FCFC6EE506D3}">
      <dsp:nvSpPr>
        <dsp:cNvPr id="0" name=""/>
        <dsp:cNvSpPr/>
      </dsp:nvSpPr>
      <dsp:spPr>
        <a:xfrm>
          <a:off x="0" y="7852"/>
          <a:ext cx="4186808" cy="11272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Eiwitsynthese</a:t>
          </a:r>
          <a:endParaRPr lang="nl-NL" sz="4700" kern="1200" dirty="0"/>
        </a:p>
      </dsp:txBody>
      <dsp:txXfrm>
        <a:off x="55030" y="62882"/>
        <a:ext cx="4076748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3CFFB-4913-4E62-9623-C91B7E887CD5}">
      <dsp:nvSpPr>
        <dsp:cNvPr id="0" name=""/>
        <dsp:cNvSpPr/>
      </dsp:nvSpPr>
      <dsp:spPr>
        <a:xfrm>
          <a:off x="0" y="82101"/>
          <a:ext cx="4114800" cy="1034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Cytoplasma: ribosoom, </a:t>
          </a:r>
          <a:r>
            <a:rPr lang="nl-NL" sz="2600" kern="1200" dirty="0" err="1" smtClean="0"/>
            <a:t>tRNA</a:t>
          </a:r>
          <a:r>
            <a:rPr lang="nl-NL" sz="2600" kern="1200" dirty="0" smtClean="0"/>
            <a:t>, </a:t>
          </a:r>
          <a:r>
            <a:rPr lang="nl-NL" sz="2600" kern="1200" dirty="0" err="1" smtClean="0"/>
            <a:t>mRNA</a:t>
          </a:r>
          <a:r>
            <a:rPr lang="nl-NL" sz="2600" kern="1200" dirty="0" smtClean="0"/>
            <a:t>, aminozuren</a:t>
          </a:r>
          <a:endParaRPr lang="nl-NL" sz="2600" kern="1200" dirty="0"/>
        </a:p>
      </dsp:txBody>
      <dsp:txXfrm>
        <a:off x="50489" y="132590"/>
        <a:ext cx="4013822" cy="933302"/>
      </dsp:txXfrm>
    </dsp:sp>
    <dsp:sp modelId="{A2D643C7-C9FF-41F2-A145-00120996C302}">
      <dsp:nvSpPr>
        <dsp:cNvPr id="0" name=""/>
        <dsp:cNvSpPr/>
      </dsp:nvSpPr>
      <dsp:spPr>
        <a:xfrm>
          <a:off x="0" y="1191261"/>
          <a:ext cx="4114800" cy="10342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err="1" smtClean="0"/>
            <a:t>tRNA</a:t>
          </a:r>
          <a:r>
            <a:rPr lang="nl-NL" sz="2600" kern="1200" dirty="0" smtClean="0"/>
            <a:t>: structuur met deels dubbele streng</a:t>
          </a:r>
          <a:endParaRPr lang="nl-NL" sz="2600" kern="1200" dirty="0"/>
        </a:p>
      </dsp:txBody>
      <dsp:txXfrm>
        <a:off x="50489" y="1241750"/>
        <a:ext cx="4013822" cy="933302"/>
      </dsp:txXfrm>
    </dsp:sp>
    <dsp:sp modelId="{AD373061-F9D4-4091-B9B5-489CBFB2CADF}">
      <dsp:nvSpPr>
        <dsp:cNvPr id="0" name=""/>
        <dsp:cNvSpPr/>
      </dsp:nvSpPr>
      <dsp:spPr>
        <a:xfrm>
          <a:off x="0" y="2300421"/>
          <a:ext cx="4114800" cy="10342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err="1" smtClean="0"/>
            <a:t>Anticodon</a:t>
          </a:r>
          <a:r>
            <a:rPr lang="nl-NL" sz="2600" kern="1200" dirty="0" smtClean="0"/>
            <a:t> complementair met codon </a:t>
          </a:r>
          <a:r>
            <a:rPr lang="nl-NL" sz="2600" kern="1200" dirty="0" err="1" smtClean="0"/>
            <a:t>mRNA</a:t>
          </a:r>
          <a:endParaRPr lang="nl-NL" sz="2600" kern="1200" dirty="0"/>
        </a:p>
      </dsp:txBody>
      <dsp:txXfrm>
        <a:off x="50489" y="2350910"/>
        <a:ext cx="4013822" cy="933302"/>
      </dsp:txXfrm>
    </dsp:sp>
    <dsp:sp modelId="{C0903CB8-44DE-4988-8282-DC9E93203A60}">
      <dsp:nvSpPr>
        <dsp:cNvPr id="0" name=""/>
        <dsp:cNvSpPr/>
      </dsp:nvSpPr>
      <dsp:spPr>
        <a:xfrm>
          <a:off x="0" y="3409581"/>
          <a:ext cx="4114800" cy="10342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Aminozuur aan de andere kant</a:t>
          </a:r>
          <a:endParaRPr lang="nl-NL" sz="2600" kern="1200" dirty="0"/>
        </a:p>
      </dsp:txBody>
      <dsp:txXfrm>
        <a:off x="50489" y="3460070"/>
        <a:ext cx="4013822" cy="9333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FFD02-6811-44A8-A7B4-387413C36D03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Eiwitsynthese in de ribosomen</a:t>
          </a:r>
          <a:endParaRPr lang="nl-NL" sz="4700" kern="1200" dirty="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269E3-6752-425C-A96A-0DD2726B8EE0}">
      <dsp:nvSpPr>
        <dsp:cNvPr id="0" name=""/>
        <dsp:cNvSpPr/>
      </dsp:nvSpPr>
      <dsp:spPr>
        <a:xfrm>
          <a:off x="0" y="45895"/>
          <a:ext cx="4546848" cy="91367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Ribosoom bestaat deels uit </a:t>
          </a:r>
          <a:r>
            <a:rPr lang="nl-NL" sz="2300" kern="1200" dirty="0" err="1" smtClean="0"/>
            <a:t>rRNA</a:t>
          </a:r>
          <a:endParaRPr lang="nl-NL" sz="2300" kern="1200" dirty="0"/>
        </a:p>
      </dsp:txBody>
      <dsp:txXfrm>
        <a:off x="44602" y="90497"/>
        <a:ext cx="4457644" cy="824474"/>
      </dsp:txXfrm>
    </dsp:sp>
    <dsp:sp modelId="{AC5BA5FA-8F6D-4029-8DF2-DC41B8B9B076}">
      <dsp:nvSpPr>
        <dsp:cNvPr id="0" name=""/>
        <dsp:cNvSpPr/>
      </dsp:nvSpPr>
      <dsp:spPr>
        <a:xfrm>
          <a:off x="0" y="1025814"/>
          <a:ext cx="4546848" cy="91367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Klein + groot ribosoomdeel</a:t>
          </a:r>
          <a:endParaRPr lang="nl-NL" sz="2300" kern="1200" dirty="0"/>
        </a:p>
      </dsp:txBody>
      <dsp:txXfrm>
        <a:off x="44602" y="1070416"/>
        <a:ext cx="4457644" cy="824474"/>
      </dsp:txXfrm>
    </dsp:sp>
    <dsp:sp modelId="{8621975F-BB36-4124-A17F-8B17D2B5450F}">
      <dsp:nvSpPr>
        <dsp:cNvPr id="0" name=""/>
        <dsp:cNvSpPr/>
      </dsp:nvSpPr>
      <dsp:spPr>
        <a:xfrm>
          <a:off x="0" y="2005732"/>
          <a:ext cx="4546848" cy="91367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err="1" smtClean="0"/>
            <a:t>mRNA</a:t>
          </a:r>
          <a:r>
            <a:rPr lang="nl-NL" sz="2300" kern="1200" dirty="0" smtClean="0"/>
            <a:t> wordt afgelezen</a:t>
          </a:r>
          <a:endParaRPr lang="nl-NL" sz="2300" kern="1200" dirty="0"/>
        </a:p>
      </dsp:txBody>
      <dsp:txXfrm>
        <a:off x="44602" y="2050334"/>
        <a:ext cx="4457644" cy="824474"/>
      </dsp:txXfrm>
    </dsp:sp>
    <dsp:sp modelId="{4E33E1CA-BEA1-4679-AD54-BE076B7B364A}">
      <dsp:nvSpPr>
        <dsp:cNvPr id="0" name=""/>
        <dsp:cNvSpPr/>
      </dsp:nvSpPr>
      <dsp:spPr>
        <a:xfrm>
          <a:off x="0" y="2985651"/>
          <a:ext cx="4546848" cy="91367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err="1" smtClean="0"/>
            <a:t>tRNA</a:t>
          </a:r>
          <a:r>
            <a:rPr lang="nl-NL" sz="2300" kern="1200" dirty="0" smtClean="0"/>
            <a:t> hecht in volgorde met </a:t>
          </a:r>
          <a:r>
            <a:rPr lang="nl-NL" sz="2300" kern="1200" dirty="0" err="1" smtClean="0"/>
            <a:t>anticodon</a:t>
          </a:r>
          <a:endParaRPr lang="nl-NL" sz="2300" kern="1200" dirty="0"/>
        </a:p>
      </dsp:txBody>
      <dsp:txXfrm>
        <a:off x="44602" y="3030253"/>
        <a:ext cx="4457644" cy="824474"/>
      </dsp:txXfrm>
    </dsp:sp>
    <dsp:sp modelId="{22C7D3F9-D247-435B-B3DF-D370CBE533DC}">
      <dsp:nvSpPr>
        <dsp:cNvPr id="0" name=""/>
        <dsp:cNvSpPr/>
      </dsp:nvSpPr>
      <dsp:spPr>
        <a:xfrm>
          <a:off x="0" y="3965569"/>
          <a:ext cx="4546848" cy="91367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Aminozuren worden aan elkaar gekoppeld</a:t>
          </a:r>
          <a:endParaRPr lang="nl-NL" sz="2300" kern="1200" dirty="0"/>
        </a:p>
      </dsp:txBody>
      <dsp:txXfrm>
        <a:off x="44602" y="4010171"/>
        <a:ext cx="4457644" cy="8244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7BAD2-3AD0-498F-9B15-625C99610871}">
      <dsp:nvSpPr>
        <dsp:cNvPr id="0" name=""/>
        <dsp:cNvSpPr/>
      </dsp:nvSpPr>
      <dsp:spPr>
        <a:xfrm>
          <a:off x="0" y="158245"/>
          <a:ext cx="5184576" cy="9833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100" kern="1200" dirty="0" smtClean="0"/>
            <a:t>Stapsgewijze synthese</a:t>
          </a:r>
          <a:endParaRPr lang="nl-NL" sz="4100" kern="1200" dirty="0"/>
        </a:p>
      </dsp:txBody>
      <dsp:txXfrm>
        <a:off x="48005" y="206250"/>
        <a:ext cx="5088566" cy="8873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0F109-8098-433F-9470-5DE9581E147C}">
      <dsp:nvSpPr>
        <dsp:cNvPr id="0" name=""/>
        <dsp:cNvSpPr/>
      </dsp:nvSpPr>
      <dsp:spPr>
        <a:xfrm>
          <a:off x="0" y="532"/>
          <a:ext cx="5184576" cy="85314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Klein ribosoom bindt aan 5’ kant</a:t>
          </a:r>
          <a:endParaRPr lang="nl-NL" sz="2400" kern="1200" dirty="0"/>
        </a:p>
      </dsp:txBody>
      <dsp:txXfrm>
        <a:off x="41647" y="42179"/>
        <a:ext cx="5101282" cy="769854"/>
      </dsp:txXfrm>
    </dsp:sp>
    <dsp:sp modelId="{1370CF6B-93E9-4678-B63F-53A0283D2EFA}">
      <dsp:nvSpPr>
        <dsp:cNvPr id="0" name=""/>
        <dsp:cNvSpPr/>
      </dsp:nvSpPr>
      <dsp:spPr>
        <a:xfrm>
          <a:off x="0" y="866605"/>
          <a:ext cx="5184576" cy="85314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err="1" smtClean="0"/>
            <a:t>tRNA</a:t>
          </a:r>
          <a:r>
            <a:rPr lang="nl-NL" sz="2400" kern="1200" dirty="0" smtClean="0"/>
            <a:t> koppelt met </a:t>
          </a:r>
          <a:r>
            <a:rPr lang="nl-NL" sz="2400" kern="1200" dirty="0" err="1" smtClean="0"/>
            <a:t>anticodon</a:t>
          </a:r>
          <a:r>
            <a:rPr lang="nl-NL" sz="2400" kern="1200" dirty="0" smtClean="0"/>
            <a:t> aan startcode</a:t>
          </a:r>
          <a:endParaRPr lang="nl-NL" sz="2400" kern="1200" dirty="0"/>
        </a:p>
      </dsp:txBody>
      <dsp:txXfrm>
        <a:off x="41647" y="908252"/>
        <a:ext cx="5101282" cy="769854"/>
      </dsp:txXfrm>
    </dsp:sp>
    <dsp:sp modelId="{4EFF8118-5FCF-4625-8920-D81A58512717}">
      <dsp:nvSpPr>
        <dsp:cNvPr id="0" name=""/>
        <dsp:cNvSpPr/>
      </dsp:nvSpPr>
      <dsp:spPr>
        <a:xfrm>
          <a:off x="0" y="1732677"/>
          <a:ext cx="5184576" cy="85314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Groot ribosoomdeel hecht zich</a:t>
          </a:r>
          <a:endParaRPr lang="nl-NL" sz="2400" kern="1200" dirty="0"/>
        </a:p>
      </dsp:txBody>
      <dsp:txXfrm>
        <a:off x="41647" y="1774324"/>
        <a:ext cx="5101282" cy="769854"/>
      </dsp:txXfrm>
    </dsp:sp>
    <dsp:sp modelId="{1491FF92-DF18-4034-8A5F-E98060B24944}">
      <dsp:nvSpPr>
        <dsp:cNvPr id="0" name=""/>
        <dsp:cNvSpPr/>
      </dsp:nvSpPr>
      <dsp:spPr>
        <a:xfrm>
          <a:off x="0" y="2598749"/>
          <a:ext cx="5184576" cy="85314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Ribosoom schuift langs </a:t>
          </a:r>
          <a:r>
            <a:rPr lang="nl-NL" sz="2400" kern="1200" dirty="0" err="1" smtClean="0"/>
            <a:t>mRNA</a:t>
          </a:r>
          <a:r>
            <a:rPr lang="nl-NL" sz="2400" kern="1200" dirty="0" smtClean="0"/>
            <a:t> naar volgend codon</a:t>
          </a:r>
          <a:endParaRPr lang="nl-NL" sz="2400" kern="1200" dirty="0"/>
        </a:p>
      </dsp:txBody>
      <dsp:txXfrm>
        <a:off x="41647" y="2640396"/>
        <a:ext cx="5101282" cy="769854"/>
      </dsp:txXfrm>
    </dsp:sp>
    <dsp:sp modelId="{9514C08C-376C-4E7D-8477-45057A8BB6A5}">
      <dsp:nvSpPr>
        <dsp:cNvPr id="0" name=""/>
        <dsp:cNvSpPr/>
      </dsp:nvSpPr>
      <dsp:spPr>
        <a:xfrm>
          <a:off x="0" y="3464821"/>
          <a:ext cx="5184576" cy="85314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Nieuw </a:t>
          </a:r>
          <a:r>
            <a:rPr lang="nl-NL" sz="2400" kern="1200" dirty="0" err="1" smtClean="0"/>
            <a:t>anticodon</a:t>
          </a:r>
          <a:r>
            <a:rPr lang="nl-NL" sz="2400" kern="1200" dirty="0" smtClean="0"/>
            <a:t> hecht zich</a:t>
          </a:r>
          <a:endParaRPr lang="nl-NL" sz="2400" kern="1200" dirty="0"/>
        </a:p>
      </dsp:txBody>
      <dsp:txXfrm>
        <a:off x="41647" y="3506468"/>
        <a:ext cx="5101282" cy="769854"/>
      </dsp:txXfrm>
    </dsp:sp>
    <dsp:sp modelId="{66BBFA79-FEE2-470D-8E25-F0477F9BF0E3}">
      <dsp:nvSpPr>
        <dsp:cNvPr id="0" name=""/>
        <dsp:cNvSpPr/>
      </dsp:nvSpPr>
      <dsp:spPr>
        <a:xfrm>
          <a:off x="0" y="4330894"/>
          <a:ext cx="5184576" cy="85314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Aminozuur laat </a:t>
          </a:r>
          <a:r>
            <a:rPr lang="nl-NL" sz="2400" kern="1200" dirty="0" err="1" smtClean="0"/>
            <a:t>tRNA</a:t>
          </a:r>
          <a:r>
            <a:rPr lang="nl-NL" sz="2400" kern="1200" dirty="0" smtClean="0"/>
            <a:t> los en koppelt aan vorige aminozuur</a:t>
          </a:r>
          <a:endParaRPr lang="nl-NL" sz="2400" kern="1200" dirty="0"/>
        </a:p>
      </dsp:txBody>
      <dsp:txXfrm>
        <a:off x="41647" y="4372541"/>
        <a:ext cx="5101282" cy="7698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1DF20-147E-4647-95AC-DF834817FC51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Einde eiwitsynthese</a:t>
          </a:r>
          <a:endParaRPr lang="nl-NL" sz="4700" kern="1200" dirty="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E06E-687A-4E67-9166-879BDAD65BEE}" type="datetimeFigureOut">
              <a:rPr lang="nl-NL" smtClean="0"/>
              <a:pPr/>
              <a:t>31-3-2014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168-EDBD-4B6A-8770-135E27139D9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E06E-687A-4E67-9166-879BDAD65BEE}" type="datetimeFigureOut">
              <a:rPr lang="nl-NL" smtClean="0"/>
              <a:pPr/>
              <a:t>31-3-2014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168-EDBD-4B6A-8770-135E27139D9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E06E-687A-4E67-9166-879BDAD65BEE}" type="datetimeFigureOut">
              <a:rPr lang="nl-NL" smtClean="0"/>
              <a:pPr/>
              <a:t>31-3-2014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168-EDBD-4B6A-8770-135E27139D9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E06E-687A-4E67-9166-879BDAD65BEE}" type="datetimeFigureOut">
              <a:rPr lang="nl-NL" smtClean="0"/>
              <a:pPr/>
              <a:t>31-3-2014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168-EDBD-4B6A-8770-135E27139D9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E06E-687A-4E67-9166-879BDAD65BEE}" type="datetimeFigureOut">
              <a:rPr lang="nl-NL" smtClean="0"/>
              <a:pPr/>
              <a:t>31-3-2014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168-EDBD-4B6A-8770-135E27139D9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E06E-687A-4E67-9166-879BDAD65BEE}" type="datetimeFigureOut">
              <a:rPr lang="nl-NL" smtClean="0"/>
              <a:pPr/>
              <a:t>31-3-2014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168-EDBD-4B6A-8770-135E27139D9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E06E-687A-4E67-9166-879BDAD65BEE}" type="datetimeFigureOut">
              <a:rPr lang="nl-NL" smtClean="0"/>
              <a:pPr/>
              <a:t>31-3-2014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168-EDBD-4B6A-8770-135E27139D9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E06E-687A-4E67-9166-879BDAD65BEE}" type="datetimeFigureOut">
              <a:rPr lang="nl-NL" smtClean="0"/>
              <a:pPr/>
              <a:t>31-3-2014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168-EDBD-4B6A-8770-135E27139D9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E06E-687A-4E67-9166-879BDAD65BEE}" type="datetimeFigureOut">
              <a:rPr lang="nl-NL" smtClean="0"/>
              <a:pPr/>
              <a:t>31-3-2014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168-EDBD-4B6A-8770-135E27139D9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E06E-687A-4E67-9166-879BDAD65BEE}" type="datetimeFigureOut">
              <a:rPr lang="nl-NL" smtClean="0"/>
              <a:pPr/>
              <a:t>31-3-2014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168-EDBD-4B6A-8770-135E27139D9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E06E-687A-4E67-9166-879BDAD65BEE}" type="datetimeFigureOut">
              <a:rPr lang="nl-NL" smtClean="0"/>
              <a:pPr/>
              <a:t>31-3-2014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168-EDBD-4B6A-8770-135E27139D9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chemeClr val="accent2">
                <a:lumMod val="50000"/>
              </a:scheme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CE06E-687A-4E67-9166-879BDAD65BEE}" type="datetimeFigureOut">
              <a:rPr lang="nl-NL" smtClean="0"/>
              <a:pPr/>
              <a:t>31-3-2014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FF168-EDBD-4B6A-8770-135E27139D9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1.jpe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hyperlink" Target="http://www.google.nl/url?sa=i&amp;rct=j&amp;q=&amp;esrc=s&amp;frm=1&amp;source=images&amp;cd=&amp;cad=rja&amp;uact=8&amp;docid=GFMMUDLaT6ZofM&amp;tbnid=dOV_ubaE5rtaYM:&amp;ved=0CAUQjRw&amp;url=http://genetica.webklik.nl/page/genexpressie&amp;ei=KVwxU4iHDseV0AXa6ICADA&amp;psig=AFQjCNGGgoEiyozqEUmPIQROIPmw2Yb6mg&amp;ust=1395829955786781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2.jpe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hyperlink" Target="http://www.google.nl/url?sa=i&amp;rct=j&amp;q=&amp;esrc=s&amp;frm=1&amp;source=images&amp;cd=&amp;cad=rja&amp;uact=8&amp;docid=A8rvASw6c9WyJM&amp;tbnid=zDquZFq_AC85zM:&amp;ved=0CAUQjRw&amp;url=http://www.10voorbiologie.nl/index.php?cat=9&amp;id=393&amp;par=1074&amp;ei=XV0xU_f5IMXx0gXs4oAw&amp;psig=AFQjCNG1J21Ui6UIE2tESXDLL2so_51fHg&amp;ust=1395830491248320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3.jpeg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hyperlink" Target="http://www.google.nl/url?sa=i&amp;rct=j&amp;q=&amp;esrc=s&amp;frm=1&amp;source=images&amp;cd=&amp;cad=rja&amp;uact=8&amp;docid=JAYHgaKtM5qzsM&amp;tbnid=FkTSX4fv8eWzEM:&amp;ved=0CAUQjRw&amp;url=http://betavak-nlt.nl/downloads/h015/h015_Door_de_ZOETE_appel_heen_bijten_ll_ev1.1_24102012.doc/&amp;ei=114xU5CyBYL00gWdv4DwCg&amp;bvm=bv.63587204,d.Yms&amp;psig=AFQjCNFCAHPkmBcBDpCQCbwAdjKPLhIFQA&amp;ust=1395830827423303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4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55576" y="620688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827584" y="3501008"/>
          <a:ext cx="3528392" cy="1054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1266" name="Picture 2" descr="http://www.webklik.nl/user_files/2011_05/261842/Fig_16._Simpel_overzich_transrcriptie_en_translati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44008" y="2132856"/>
            <a:ext cx="3744416" cy="4461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4186808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4114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338" name="AutoShape 2" descr="data:image/jpeg;base64,/9j/4AAQSkZJRgABAQAAAQABAAD/2wCEAAkGBhISEBAQEBQSFRIWGRgWFRUXExYZFRUVFREYFBgWFRUXICgeFxkjGxgWIDEhJCcpLS0sFR4xNTAqNScrLCkBCQoKDgwOGg8PGDEgHCQsKi0sKTEvLCopLCwwNCwsKik0LCw1NS8sNSwpLCwpLCksLDUpLC0sLCwpLCwsLCksNf/AABEIAQQAwgMBIgACEQEDEQH/xAAbAAEAAgMBAQAAAAAAAAAAAAAABQYBBAcCA//EAEIQAAIBBAECBAMECAQEBQUAAAECAwAEERIhBRMGIjFBFDJRByNCYTRSYnFygZGzFTNzoRYkQ7RTY5LR8IKDk7Gy/8QAGQEBAAMBAQAAAAAAAAAAAAAAAAIDBAEF/8QAJBEBAAICAwAABgMAAAAAAAAAAAECAxESITEEBRMyUcEiQZH/2gAMAwEAAhEDEQA/AOude8QLbITq8j6SOERcnWJQXY/RRsoJ5PmGAa1bPxWsjXC6ECGMyF+dfLPcRFfTOQYG9Ac84zjJ3erdHhuBrNn5XGVkZCUYAOpKEEoQFyPTgfQVrx9MtE7xBUbBopfvePPJJMVbnyttNIR7+f6YoPt03xBFPLLCm28eNuOMkA4Hv7+4GfUZFeLTxADHdSSxvGsDsrA4ZtViSXfC5x5XzjJx/sMWdjaxyGdGG5zCCZSwBLDMaAnCksoyo9xWIr+0EU0yspjkJeU8sP8AJA8y+qjRBwQP96DzceLrdJEjJfzP2w2vk3D9vGSfN5uPKDjHOBzXqz8UwyQyT4kVERZTuhDGORN0ZV9TkAjHrkYxWjbeH+nns6caeRB3XUt8NO7HZScvrKZCSc8kk54rbe3sooJNinYMYhb7zIKQoyhAQclgu3p5uKDVXx3AG0lWSJtymrAbAAou7jPALPjjb0J+uLNUDD4ZtNjqWZ1bLnvyFyzatiU7ZYeVThvpxwTmeoFKUoNPq8xS3ndThljdgfoQhIP9a5Db+Jb0qhN3ccgE8x+4H7Fdc67+i3P+lJ/bNcJtbRtI/vZPlX2T6D9mo2er8ux1vNuVd+ft1Pp/iGVOkW9y77StqpkcKRzKV2bLIg4HqzKM4/dWvaeKbyWNJFEK58pBicnYWbXBb5xgbJrj9v14Gdjwr1Rbbo1rNIHZVXBxrnzSlcksVVR9SSAK3pfG0CKzukwjXjuYQoz9lZu2pDkltG9ca8HzcVJ5lvulHR+JrogsqLqGUspVy7iW+aDVWz5cLhvQ/uxXwbxrLouZbVWYoAzoyxKzIWlikZpBq0WBnnJ3VdQamYfGMcikxxzNgEyYCERYZlBchjsCVPKbcc1pxePFAZpo2RdisQ2TaTBQZyX0X5mPJGAtEWF8aHdVbtgK7LMTsO0BdGFSx9Fymrc/rA+hFSHhfq81yGkkCKgCaqEYMS0auWLMfTzYxj/2rz0TxfFczPCgbYBXH7MTQRSBpMnyktIyADP+WT6V7Pi6LIREmkkOfu1VdsqZQyndgoYdmTIz7D6ignqVXm8bQ43VJmQ8RuFXWV/J5EywIbzjlgBw3PFT0TkgEgqSAcHGRx6HBIyPyJoPdKUoFKUoFKUoIjrvQ/iO1htdWw/Ge5C2O7CeRgOAvP5VD9M8C9qWOR5FcJIHGwdiwCz422cqGDTbZCjlSfxcS3WIZviLWSLYhRKCu2sZZoxp3SFYhcg8gHBNV6bw/cG4kuGRQWmJOi5lH/KIi6zEgtDuCpXUHBzwAaDZsvBDxBcPbsBsoR4GeNUZI1JUM5bcdoYBYgAlRxWJfAPkRFkRSE0YiL5m1uAXODyczk8/Q/WtWLpN4ipbhGZDbpErtIcBXcGWORhlgyKrqGGTh09wa2J4L2OKDtrJ3lcrKIyusqxgLEe4+dQUxzrjOQccGgXn2fs7ue6uG7mciTylpp5F1CuFP+dg7A/Kf1sD7dS8C793tNAokVk1aDZUDwwxl1AYYkHZGD9D+Qq2is0Fe6D4WNvPLKX2DbheZNsSTGU7bOVyCccKM8njOKsNKUClKUGj139Fuf8ASk/tmuE2s8mkf3X4V/6i/QflXduu/otz/pSf2zXE7QeSP+Ff/wCRULPZ+VRub9/j9ul+EYom6Pa/EEIgXYsZCmpErYPcBBXnjOaz0vpvTi2qat39hEhLBdEgjRhGucZCKvmABx7158K9NM3SrIKwV0IkQsu67JK2NkyNhyfcc4OeK2+jeDzbvC/dVihYn7nUENAkRC4bycxg+/BIx6ETeRf7peZrPp/Z72DIiMYyVeV2eQ3GmjAHMrd08bZwTkYrzG3T3eOAqySMzqisJY5FdQkxAbgoxGrA55Gce4rZl8JB4nieQlWkL66kIVN2Lgq6bYZuCu3HB9Pr4i8FRqSqtrGDIyKqAMjSGJwwfPJR49lJHAIHoooi+vTRZB4OyMPIhlj+fJTtRxHJP1RI/KeT284JUkbU3hu2buZjGXfuOVZlYv2+2W2UgjK8HHrk/U1G2HgvtiFzM7TRdkK4DKmkMehUwh9TsGm59R3j9AKs1BFDwxbbb9oZ44y2oxpyqZ1U+RMkDnWpWlKBSlKBSlKBSlKDGKzilKDGKYrNKBSlKBSlKBSlVfqHXbgXEkMPbJDiOOPsl3b/AJdJndnMqKqjcDn6qOSRQTPXz/yl1/pSf22qEsfs+6eYoyYBkqp/zJf1R+1Xzk6rO8VzHOFGbaZ9ey0TqyloyrAyOGHGQwOCMEEg1m3uGWS2tTdXG7xqwIit9FOhKox0yGYJKR/pN+WTsTMeJTwhCqWcSKMKpkVRzwBM4A5/KpmofwkpFpGCSSDICTjJPffk445qYo4UpSgUpSgUpSgUpSgUpSgUpSgUpSgUpSgUpSgUpSgVVZOl924u5FcI8cgwzIHjKSWUKukiEjKHCngg5Uc+ubVVM6halrmVjGZYUuUaWMKGyD05VR+2fnCuVOOfXOMqKDnv2qWF3Zi1i6e05Vo7hpuxGVTSSUMQUjBCRDJAH09z6105fDFu7CRmHxDtFLG2RughVAqovugCkHj8bfWqH9oHjQ9MEKx2gRbiC4jETPgxKZyQ2FBAzttoPlyB7cXKz6eVkYPaGZnmhkjm8gVI1jiAJkJ2Qx6v5QPNnj5iaCb8LfoqfxS/33qWqJ8LfoqfxS/33qWoFKUoFKUoFKUoFKUoFKUoFKUoFKUoFKUoFKUoFKUoFVGa9kW8nhiYIZZSWfTchYbGBiqL6F22GM54VuDVuqp3MkHdvEnQyF54+3GqlnLrZRnKYwVIXJLZGAfXnkKh4v6n0+VVfqjRO4guY4S8M0Z7yTFf8sjKPjTOeM+nFWqPr0qjutIEijlSAp8O8gIAQO0rpkxk7eU8KPKTnJxUfH/giHqQhNu/w8dtbzyadk5LCXDqykqVbZWyeckk8+puoezeWMvAzupiR5REWjSUopjWQj1YbJ5sHXZeR7BKeF/0VP4pf+4epaonwt+ip/FL/fepagUpSgUpSgUpSgUpSgUpSgUpSgUpSgUpSgUpSgUpSgVVW6Y8l1cyxMokikwAwbV0lsoA6kqQynyIQwzjX05q1VTOqpNI93bwKSZZ4w53eMLElnE75lRWKFsBBxk78ehID5nprwLcRySGRvg7hskuQoaQkIpkZmKqMAZPt7eglendHnXBimRIpWjmcdsmQEJGHRGLa6voOSpI2bHsV5z9oHjy5sEthJErTS281tNvuOY5NDIhwNg3zA4wQw9KuPxMiiS2xcd17m3eIiOUp2B8MWYSgaKoCSZBYe4xyMhYfC36Kn8Uv996lqifC36Kn8Uv/cPUtQKUpQKUpQKUpQKUpQKUpQKUpQKUpQKUpQKUpQKUpQKrEXUzHeyxhQRNcBCc/KF6YJsj68oB/OrPVWe1gluLmOYsrG4QwlXdHEi2Ck6OhBB7fcz9RkUFK+0HxPYbbdRgDkpeQQYjEmrw3TRB+SNSQqmr3B191gkbVSYp4LccnlZDbqWP5/en+gql+NfAdpfYRJJFS1guXGrbFpRO3cEjSZLHuBsnOSSeaucfTbNp4N8i4kVJxH3ZAkjQqgEjRA6My+TBIz5Qfw8BveFv0VP4pf771LVE+Fv0VP4pf771LUClKUClKUClKUClKUClKUClKUClKxmgzStc38e2m6bfq7rn+mc1980GaUpQKUpQKqVxYSvdTSwBGeG4R9Hcorq/TRCRuFbUjfI4Py4/MWwmqWOpdsw3rP24J7qRnYnVOz8G8MBkJ4CsY4mBPGXX60FA+1HwjfyfDi3XZ1S7nuBHKFVFmuTLrlypdRkj05xnAziuj/8ADEski3YmIkDQtCnHb7USahX8m+WWS4zg4+998V8fCshu3vXcs8R7kKMfxRyXM8g1z+HtPBj8sGtKx69dCaMssghtTHaXOGTtl2XEkpUncgFrdlIHymTPrwFq8LfoqfxS/wB96lqqN1cT20s0VmDKg++kjMat2TKzMVjbuIW2IZhHg4yfMAVWtnq3Vbq3h7zNA2SAEWCUyNnk4UyD0UMx/JG+lBZaVW7/AKndxpG4e2kMrKsSpE+XZlLDBMoAGoZiSfRT6+le7a9vWiaWQ28Ou24khkGumctsJSGXHIYex/lQWGsZqnL4kumhin3t40ZykiyW8m8WsbyEuom4IC5xn0aovrdzdyQrLObgQYV5U7aRRPA/lJJjZ5FKkqzI74KFvXBFdiNzpy06jaX6p46BkeGy7cjJw8rNmNCOCFVTtKfY4KqP1s5FQL+MrsCVzOv3cixsPhlxs/aAx584+9X39jUFYRCAQo8B3RpF7gA8xctr2gvmkZ8qNAOOfTUVMN4Bv32kzAkcjpM9szHuFo9MKZlUqme2mQA2MHDc1q4Y6R36xc8uSZ4+JnpP2gSZf4qIGNXZO9DsflxlmgOWAByMqWPlPAq6W10kiLJGyujAFWUgqwPoQR6iuNR7WhImEwuAmZIWIESkuZGnL8qELM3nBOfQAkYqc8DdeMM/aZwY5n80fbZBBK48jIrgMUkIKkn1cg4GWFQvjjXKqePNblxu6dSgpWdrKUpQQ3ijxPFZQ9yTljwiD1Yj1JODqi5yzkYUfyB5317qzzMfiJmdk7czQpstuITJqwAHEnl2OXJOQMY9K99e668lxNNwg37UUkikw9iN9Xw6nCM7hz5sZ8n0Br7dF8ONPJLbwuFs9RuwUMY+4P8AJgJyuGU7cghARjOwC1TMzOoehjx0x053QfTViJttlQmXYSRiO3MaOFZihjwHTQrjbn8/UETv+JtZvELd2Tdsds5a3xkLl0J+7GzIuyYOXXORVuT7PrMchZd8Y7vxE3c4GPm2/wBsY/Kqn4g8DujSPNvcRFAiSqv3sABJy8afP5iG3UfhGVGM04zHaVc+PJHG0f6t/TPGkDkRzEW8+M6SMMN+cUnCyD+jfUCrCHHqK534diMohw6ZvBIWk1RysNuF0hCtlBIxdpGDAkecEZAxIXXSrVYLV+xYSM88UUki20WjBpu22AQdSSMepweKsjztgvFYtPHxdM18LzqEUS7yuka/V2Cj+rVT7mxtUi6pILOzb4ZiIx8PFjAtYpfOQPQM5J/KtiPwlEFuIVNsZTGskbJbxRSxyBmKP92B5N1UrnnKtktXUHnr3iQSKY8SR2zI7tIyMj3SopLW9sDyGYerEAlSdAeWTHQuszW0U0d8kgdQssa5Vi5lOpgi0JGBN5UXIwroD6ZrU6541tI4ml6hPD8PLFG8Vsgb4pZB5iQVOQQ2MN5dSgORgmp3oPTJXEU94/cdRmFeMRhgcO5GBJOUOpcAAchQMsWCQ6FYNFD95gzOTJKR6GRzlgD7qvCj9lFrx1Do5aTvwuYpwNdtdkkUchJo8jdQSSCCGGTggEgyYFV7qaz3Uk0MEphSLUMwzmWUgSGMlSGSMIVyUIYmTgjUhg5pbfaF/iF89ituUmnJhl5jkhcwCQiRRIuY3ADY+YfL9K2fGX2iW9pcQ2V5aTP8Mg1QTKUJeJVVy2ASwTZf/uNUvcdCts3Fs3TrSCT4eRkkKK0rzBWJMEpXaQYw2chhzsBxmeToPTpJ4I/gLFhLA02xtoSRq8KgfJyCJf8AagrHjDxV/hdrYpLBKMMWtnSVHaPtjhGVlAKiOTt49ce4PNex4xebok97LFM9s7EykzIJCnfWNoljC4SMgFMA5wSc55qZ/wAOspbWxkHT7Ay3JUIrwRmNCYXmYk6ZICxtwMZOBx6jC2FgLG6m+C6a5gD5WOCPttoocZUplCcjIOfrkjBoKr4b8URXqXctpaOtvB99PC8yhWzZ3ELGMhSdmUqDk4+7GPU14+z37QbjqV0bNDpGsDAGUCQFAyqd400DyEFRseAAfL5jVq6j0GxW/tbZLO0RD5nKQxruHt7saMFUZAMSnn61qdC6BaCe3nhhgtGuUJiMEsiTiMqZFyuDFJsFyVxxj8QGaC19A8HwWurLvJKq6iWVtnC4xqnsg/hAz7k1PVRbfxjNHLKuDdWyNoJAFWclchyqjCSqG8vGhJVsbcZt/TuqRTxiWFg6HjIzwR6qwPKsPcEAipWi3soVtWeq/wBKz9p3RxLarICFkjkjAbGcrJMiMrfVclGx/wCWKplxbzhbmZyF8gZEEjSBZIiZVcFlXUbBeAParH478Uo7LaQnYqS7N+B5oQXjtgw4Mm4VyM8BMepwKvasJQkCXDSyXCImvDamQhXk8o+7wpkOv/ln9U1pw9UnbHn7vEVdmhfZQw9CAf6jNe6worNZG8pSlBwmO9KREuz95SgjjWYoSgRcmNMFZWaTcEEH3HGBXT/AMSJBOqBRi4l2AAAySCOBxyhQ/wA6q/WS1nPJbgZMkm1uCcKyzsWYZAPEbbg4BOun61Y6B1uWOWWWMRSchJoklBWTVRrIhIGkoB1w3DADnhSKYnjbt6eSn1cUce5/DqFYqu/8dW+mdLnf/wAP4aXbP02x2/574/Oqv1Trk973oxIIgmB2EbJ2KhlFy4+ZSMZReME5Le1k2iGKmDJedRCI+2yzE4gHTl3ullJmaD51XtlQZpE4Xk4G5Hrx61jpfROpN0WW3nivWuyrLCO7EYNfL2wV31wPzHt+6rbc3ULwWV0I0W1jEokh1TWCcgIGaIlQ/bYSpgc/eZH1rVg8RAdOaGMxxzOzomkbhY45ZyO6VBYIQjF9QxwcAY9BJT4rn2ddE6rCJY+ox3fYwO0sMsIGzMS5bRxnIPqc5qK8M+HOrpfgyRznp/cbuRxzw5MYDCNXEcgJxlfKTxV3s+qKljeWSyKjAOtsyrKqaSLsqKSCV1JZM+wC4r69D8RWwumaOMQwdoLzavE4ZXXWPysVlAHcOwXA4AY5NBzX7Rfs5u7q/Z+n2WkQjQabW6MG5LMUD55J9T6123pXXIj2oH3im1AEcqFCxVee2T5ZMfsk4qrdE63axyRLJGTOsszPcmN1XVzIRIJcfebBkHb/AA++NBUjPdwXP/NXCNLbOwt7ZURnzs+rXPk5Ullwr+qqgIILmguNUzr0rQySQtuI55opspts8QCJPEunmLDRXIHJjZsZ1ap3oc7qZbWVizw66ufWSFwe27fVvK6E+5jJ4zitnq0UDRMLnt9r1JcgKCDkHY41IPIOcg+lBBxCzaAxNHKbeScRxiQPruyAhodvOkYbbDcYIYrxg1A33QBF3ZY57mVbY/DiJ7iaKRe4kREME0R822YgA6nJx5h61tdZkVkQWvUrdjG6SRi4YSgMhyB3Y2DFSCQdtzz6g81pdK69EtypvpUGXacsuGge5ZRCupQt20jjXjuEEtJn1Wgl7Lo9s/ZtXN9A6YMUUlxIMdpcAwyKxV9R+qxODyMGpM+C4CsyGS6KzZMoNzKd9kCHOT+qAv7gK9TobwTRlAsQCPbXKSK20mNhJGB6anH7+RyM5kOiXxmt4ZWADOgLAegbHmA/LOaCLTwRCriQS3fcGuHN1KxARXVR5yRgCST/ANZqNufs/kVT8NdzgjbtrL544i4KsYQmnbbVnUHDa7HFXSlByhOl/DTlJY2ilZVVV3LQukQwOwcDOB6ggMM8jGK+EFosk10x21zGhAd1VisQclwpAc/eKMnPy4rqfUulxXEZimQOhwcHOQR6MpHKsPYggiq9F9ncSltLi6CsxYjaMnLevnZC309/atVc8a1aGG/w1t7pKnMgEcqXKxLDtrEFyMrxqAo5D7egXnOMc1afA3heRD8VdDz+YQqVAdUb/qTY4M7LgHHoB9WYVOdL8KW8DCRULSjjuyMXkGfXUt8g/JQBUxUMmbl1Hi3Fg4dz6UpSqGkpSlBD+J/DMV7CI5CyupDxSocSRSD0dD/sR6EVRLjo89oswkSQyMCfiV3ljdhHqhbALQgccMNRzyfWup0qM1iV2LNbHPTh3SOq26yRmMxgdsiVmZ1bcBT967HSVi2eRkjnnBqT8P8Ah66eRHg2fdWE0sq6QBmcy7RYRXmw7PgcjDY2WutmFc7YGfrgZ/rXqucIXT8XaY6jSC6N4PggPcYd2YnYyuASGICkxp8sQwAPKMnHJJ5qdxWaVNkmdzuSlKUcYxVNlGk92olnVXnVUggEYZ5ZLRJXw7jKZw7khlHDEnk1c6q56YZbi6aNwksU8bxsU3XJsEjYMmQSpR2HDA+hzxQRLeJLGwuVluJJbcTQlT8QZmkZ4ZyCDnbONmwQcHbIJBr6dMvu663U0CysZAm0kqAwlwp7dtE41IjDAO2ysxV8BuBVf+0r7P5L5oxJc+eCCeYt2eH2kyI1UMNFGMDJY49STVtl6PayFIpJwvdMcrW20WXkwpyuyl020GdSM4OPegx1fxFJHeDQP8LAY0uCFXt7T+pdicr2wYX49pGz6Vnr3VJBNcr3ZIhDEkiLH2Az7F95D38B1XUDXI985yuN23tTdtJIzyJBsyRxxuYzJoxRpZXTzHLBsKDjUAnJOB9Z/CFu+vcM768rtcztg/UbNxQRt9HEkMdzbF4ricK0aRgDvyOu4D25yh9cs3qoydxjNT/RLAw28MLHZkUBm9mbHmIz7E5NYsOiQwsXRSZCMGR3eSTX9XuSEtr+WcVv0ClKUClKUClKUClKUClKUClKUClKUClKUClKUCqZ1ODaebZGkgF1GZ0VS+0f+HBV2jXl0EhjJXB9M4wDVzqp3/Wfhj1CQFA7TQxx7503e2hALY51UZY49lNBzf7VOh3UwtR06C4SOOK4Z03KFYTNkEqzAqh8xVPwrgYHpXQG6ZchWSKPbuzRziUiBoyv3flmWTzgoE8ugJ8qYI5xR/tO+0eaFbKe1EWLq2ljlDKW1IcKyryOQ2w/lV//AMedIbgB1DRT2sMYIGdJVteMe5Pckwf6elBL+F/0VP4pf771LVE+F/0VP4pf+4epagUpSgUpSgUpSgUpSgUpSgUpSgUpSgUpSgUpSgUpSgVV/iIY7m5klBZxOghCqzuXawQHRF5J0359ht6c1aKplxqbu5kWaBJYZwAssgVXV7CFXBIOyeowwBwVPHNBAeMfEvTbdmeZfLPBcBAYWYi47uJNlYZjbb19OeatVv4YdjDO0sRmVVCyG0hMigL6K58w9T7+9UfxT4EjvhiW6Ltbwzzr25O6F2cFYi8hZyoCjknJyfT0F/tbq3MkNwbpRiIJ2u+vbJODsVz8w9P/AIMBs+ElItIwTkgyZOMZPffJwPSpiobwlMrWo1IYCSZcggjK3MgOCKmaBSlKBSlKBSlKBSlKBSlKBSlKBSlKBSlKBSlKBSlYNBF+IeurbRg42lfKxR5xuwGck/hRRyzew/MgHnnVrQ9oIFEs875kkACsdiZJXV8HtjUFV+mVA5rb8WIZrySRlMkcMqRGMDb7sQdwnQ8N97KjEe/aX11FZ6TA0hW2t4zAXLucgfdQ78yaeisxOFT2zkjCkVCZ2y5LTa2oc28TeKL6GRYrQPG4h7F1pCGDurv6nQjlWDZHtIKtvS78yLAIY7d9oEyhjw0Ug8rNO34VBBGPmY+g/FXXOl9Ljt4liiGFGT6klmJyzMx5ZieSTyc1WPHHh9hHNdWvkcricAZ3TXUzBR6zRrkg+4GvPlx2Y6WWx/x1DR8AdWSNzEJDJFOzFXKhALlB94gTA1VkVWUDjCNycgnoNcdtooVEi27XDxusZQrHK/bliwI5ElYBcALFgZ/6Y+tdQ8O9UNxawzMursMOv6siEpIv8nVh/KkS7ituNJKlKVJaUpSgUpSgUpSgUpSgUpSgUpSgUpSgUpSgUNKwaDm0t0w6hNCMavJOx45yi22Mfyc/7VIfZvdNK00r42aKA5Hpju3I4/LgVrdb6VE93dRTxq4LJOgYZ4eFYiR9OYmB/f8AnWvb9XFvcYt3hViqQMjxuUBBLRqGTCo+GICk5ORx9YeSyxMVyTt0usN6GqTN4tukKK7WYLnVAUlyzalsDz+uAa+fUPFN0qEPJaR7/dq3bkyHfyrrl8bZ/wD1UuULvq0/KJ6VLL27QKimIxAs5bzL5QYwF9xjj+n51cfBP6PJ9O/Nj/8AKc/75qmRwmzUBdmtVABHJeAAfMPdouMkeq+2Rwt48GREWUTEYMhebHuFmlaRQfzCso/lUa+qcPsym6ZpWMVNqYVwfQ59v5jg1nNanT+lRQK6woEDO0jAZ5dzljzVZ6z4Wupbi4ljmKh1YIwkwUBthEI9RGTrvl8h+C2dcjkLjmsPIACxIAHJJ9AB6kn2FUyy8HTAZZgGUo0S95mERFwJG11RFGUyOF/ER6V78R+Fbi4uGdTH2ipTmRgdGt5EKsuhJ87A8MowOQSKC2pdIUEgYFCNgw9CpGds/THNYju0YlVYEj1API5I5H7wR/I1T28IXQdgkoEOHRE7knC6GSP9xW4d+f1EQflXytvDd1I7zCV4+ZUVWLA/5twFmwRk6bqyA8HngeVgF6zXnvLtrkbYzj3wDgnH0yR/WqTaeCpu2yyMPkl7a99iqSskIRwVjQDzRu2cEgtnJJNeLrwbcs8jAx5Odm7zbXCm57usgeNljAXA9GB1A4GKC97UquWXQLhYo0Nw+VVQfvCeQoHzajP78D9wrFBZaUpQKUpQKUpQKUpQQniboRnVJISBcRZ7ZPyurY3ifHorYHPsyqecEHnrWN2DosFyq94ylu25IDSiR43UIyyH5lDK2OQc10TxH4jFoEJQvkMxCnkImuzAAEn5l9cL9WGRmOl8YuWUJAcNIEBLryguWt3bA9CCoIHuG9iCK5MbQtji07U/q/SZ55GcJdpqgEOLZz95uJSzZU48yRDjnCn6166t0ya5KB4rtECNkJbuT3JBoT5lIwq7AH18/tVyt/FxaNHEJYN20Q7ou0zrGdSpJKL9568/I3Hy7a9z44wNxCRGjmOclkJR0ikkdEUHz8IPNnHmH5lecUPowjOkdGuLrtx3EbxxKq/EMylDO3vHGrchGIyzHHB1HqSOgKKrNx4xMfcVrd94ld5lEiEJHGsTkq3421lBC8cqR9CbMDXYjSytYrGoZpSldSDVNvur3MVxd9syuASVi+HZgEFij9xHyA33oC6A+rN781cjUD1HxUkUjQ6O0oZVCgqNg/bVGyfRTJKkefY5+lBAWniW+LReUuNpFC9ogygEaEsVVdcH5l1x82GFb3S+s3j2d1I+O6ozGxik+YxgsCgQE6txwCR6HJBzsN40A3LQviLCzndD22aV4lC/+ICyHkYwCOM5A25OvOqWbtEFWZm3y4JiQQSTBsj5jhBkD0yfWggLfxPdswVQzSKqEQmAjvbPKrM0o8qgKiMD5c59BuAPdh4gvGVDKSi7HzrbSOWcLGRAUwuAS0gzwfJrsCCTs/8AEchvNYlQo8sUYPYYCROysrE3JcKGVWdgpXJ1wPXj5Wvjh+3GZ0RZDbvMyrsdiWt1gMYyTq/eKkckMpHtyGovia8UxjSXHbOydl2OfhXlDAk7P5wq8uueVwTzUl4U6lcTTnvb6qjqCVKq2JEKtjVVLYYjIHIFfVvFzLbpcMgdSdH1DqEeMuJXbYZWPyrqSB8wLEA5FnU5waDNKUoFKUoFKUoFKUoFKUoNPqHR4J9e/FHJrnG6hsZxn19jgf0FYfotuQAYoyByPIOD3O7n/wBfm/fzSlB828OWpyTBDyoQ/dryihQq+noAq4/gX6Cn/D1rlG7EOUGqHtr5VwRgccDDMP8A6j9TWaUGYug2yoY1hiCEMpUIuCsmN1I9wdVz/CPpW/SlApSlArVuOlwuXZ442LJ22JUEtGCW0JPquSTj86UoPj/w9a+T7iHyAhPu18oJJIHH1JP72J962XsYyIwUUiMhk4HkIBUFfoQCR/OlKA9jGc5RDllc5UcumurH9oarg/sivl/g8GYm7UeYhrGdFyi5U6ofwjKqcD9UfSlKDF10aCUESRRvltzsgOX1CbHPvqAufoMVugUpQKUpQf/Z">
            <a:hlinkClick r:id="rId12"/>
          </p:cNvPr>
          <p:cNvSpPr>
            <a:spLocks noChangeAspect="1" noChangeArrowheads="1"/>
          </p:cNvSpPr>
          <p:nvPr/>
        </p:nvSpPr>
        <p:spPr bwMode="auto">
          <a:xfrm>
            <a:off x="120650" y="-1698625"/>
            <a:ext cx="2638425" cy="3543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4340" name="Picture 4" descr="http://www.10voorbiologie.nl/afbfczw/H8%20Moleculaire%20genetica/080401tRNA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4048" y="980728"/>
            <a:ext cx="3646082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4546848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5362" name="Picture 2" descr="http://kvhs.nbed.nb.ca/gallant/biology/translation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20072" y="1599710"/>
            <a:ext cx="3738761" cy="4952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70352666"/>
              </p:ext>
            </p:extLst>
          </p:nvPr>
        </p:nvGraphicFramePr>
        <p:xfrm>
          <a:off x="323528" y="117763"/>
          <a:ext cx="5184576" cy="1299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779402"/>
              </p:ext>
            </p:extLst>
          </p:nvPr>
        </p:nvGraphicFramePr>
        <p:xfrm>
          <a:off x="251520" y="1484784"/>
          <a:ext cx="51845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6386" name="Picture 2" descr="http://www.10voorbiologie.nl/afbfczw/H8%20Moleculaire%20genetica/080205eiwitmaken%20(1)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96136" y="117763"/>
            <a:ext cx="3153569" cy="6604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754540"/>
              </p:ext>
            </p:extLst>
          </p:nvPr>
        </p:nvGraphicFramePr>
        <p:xfrm>
          <a:off x="179512" y="1600200"/>
          <a:ext cx="878497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130</Words>
  <Application>Microsoft Office PowerPoint</Application>
  <PresentationFormat>Diavoorstelling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stt</dc:creator>
  <cp:lastModifiedBy>Beheerder</cp:lastModifiedBy>
  <cp:revision>11</cp:revision>
  <dcterms:created xsi:type="dcterms:W3CDTF">2014-03-25T10:33:47Z</dcterms:created>
  <dcterms:modified xsi:type="dcterms:W3CDTF">2014-03-31T18:52:41Z</dcterms:modified>
</cp:coreProperties>
</file>